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4"/>
  </p:sldMasterIdLst>
  <p:notesMasterIdLst>
    <p:notesMasterId r:id="rId62"/>
  </p:notesMasterIdLst>
  <p:sldIdLst>
    <p:sldId id="256" r:id="rId5"/>
    <p:sldId id="279" r:id="rId6"/>
    <p:sldId id="278" r:id="rId7"/>
    <p:sldId id="317" r:id="rId8"/>
    <p:sldId id="318" r:id="rId9"/>
    <p:sldId id="319" r:id="rId10"/>
    <p:sldId id="338" r:id="rId11"/>
    <p:sldId id="339" r:id="rId12"/>
    <p:sldId id="297" r:id="rId13"/>
    <p:sldId id="340" r:id="rId14"/>
    <p:sldId id="342" r:id="rId15"/>
    <p:sldId id="343" r:id="rId16"/>
    <p:sldId id="344" r:id="rId17"/>
    <p:sldId id="298" r:id="rId18"/>
    <p:sldId id="331" r:id="rId19"/>
    <p:sldId id="282" r:id="rId20"/>
    <p:sldId id="283" r:id="rId21"/>
    <p:sldId id="284" r:id="rId22"/>
    <p:sldId id="326" r:id="rId23"/>
    <p:sldId id="307" r:id="rId24"/>
    <p:sldId id="308" r:id="rId25"/>
    <p:sldId id="348" r:id="rId26"/>
    <p:sldId id="347" r:id="rId27"/>
    <p:sldId id="286" r:id="rId28"/>
    <p:sldId id="287" r:id="rId29"/>
    <p:sldId id="328" r:id="rId30"/>
    <p:sldId id="329" r:id="rId31"/>
    <p:sldId id="289" r:id="rId32"/>
    <p:sldId id="341" r:id="rId33"/>
    <p:sldId id="336" r:id="rId34"/>
    <p:sldId id="345" r:id="rId35"/>
    <p:sldId id="265" r:id="rId36"/>
    <p:sldId id="267" r:id="rId37"/>
    <p:sldId id="290" r:id="rId38"/>
    <p:sldId id="305" r:id="rId39"/>
    <p:sldId id="364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292" r:id="rId53"/>
    <p:sldId id="337" r:id="rId54"/>
    <p:sldId id="288" r:id="rId55"/>
    <p:sldId id="293" r:id="rId56"/>
    <p:sldId id="314" r:id="rId57"/>
    <p:sldId id="333" r:id="rId58"/>
    <p:sldId id="323" r:id="rId59"/>
    <p:sldId id="334" r:id="rId60"/>
    <p:sldId id="335" r:id="rId6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0929"/>
  </p:normalViewPr>
  <p:slideViewPr>
    <p:cSldViewPr>
      <p:cViewPr varScale="1">
        <p:scale>
          <a:sx n="101" d="100"/>
          <a:sy n="101" d="100"/>
        </p:scale>
        <p:origin x="17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Teaching</a:t>
            </a:r>
            <a:r>
              <a:rPr lang="en-US" baseline="0" dirty="0"/>
              <a:t> Form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5-4455-8DCC-4A5408C077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5-4455-8DCC-4A5408C077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5-4455-8DCC-4A5408C077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5-4455-8DCC-4A5408C07726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9-4429-BD45-6CEB18D59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111404427047775"/>
          <c:y val="0.9122104148746113"/>
          <c:w val="0.41730948371337978"/>
          <c:h val="6.7621517898497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8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8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860EC-C923-4A86-955E-6D8C5EB4CE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B46874-D998-4776-AD8C-134CDA1838E1}">
      <dgm:prSet/>
      <dgm:spPr/>
      <dgm:t>
        <a:bodyPr/>
        <a:lstStyle/>
        <a:p>
          <a:r>
            <a:rPr lang="en-US" b="0" i="0" dirty="0"/>
            <a:t>Concentrate of RBCs from whole blood</a:t>
          </a:r>
          <a:endParaRPr lang="en-US" dirty="0"/>
        </a:p>
      </dgm:t>
    </dgm:pt>
    <dgm:pt modelId="{4E36C0EE-9455-4B86-866F-D5F51B2E3C3E}" type="parTrans" cxnId="{E82A361D-7246-493B-AB14-E323E64708CB}">
      <dgm:prSet/>
      <dgm:spPr/>
      <dgm:t>
        <a:bodyPr/>
        <a:lstStyle/>
        <a:p>
          <a:endParaRPr lang="en-US"/>
        </a:p>
      </dgm:t>
    </dgm:pt>
    <dgm:pt modelId="{3670BF56-D446-4379-8C29-8DB6D87D4BD1}" type="sibTrans" cxnId="{E82A361D-7246-493B-AB14-E323E64708CB}">
      <dgm:prSet/>
      <dgm:spPr/>
      <dgm:t>
        <a:bodyPr/>
        <a:lstStyle/>
        <a:p>
          <a:endParaRPr lang="en-US"/>
        </a:p>
      </dgm:t>
    </dgm:pt>
    <dgm:pt modelId="{3D712138-5DA5-44C8-950F-4A23D6CAED2F}">
      <dgm:prSet/>
      <dgm:spPr/>
      <dgm:t>
        <a:bodyPr/>
        <a:lstStyle/>
        <a:p>
          <a:r>
            <a:rPr lang="en-US" b="0" i="0" dirty="0"/>
            <a:t>To restore or maintain oxygen-carrying capacity in patients with symptomatic anemia</a:t>
          </a:r>
          <a:r>
            <a:rPr lang="en-US" b="0" i="0" u="sng" baseline="30000" dirty="0"/>
            <a:t>5</a:t>
          </a:r>
          <a:endParaRPr lang="en-US" dirty="0"/>
        </a:p>
      </dgm:t>
    </dgm:pt>
    <dgm:pt modelId="{B371CDBD-C03A-4518-AD8B-FC605FCC8304}" type="parTrans" cxnId="{EBB39EC2-878D-4E9E-B3B6-D3902AA19930}">
      <dgm:prSet/>
      <dgm:spPr/>
      <dgm:t>
        <a:bodyPr/>
        <a:lstStyle/>
        <a:p>
          <a:endParaRPr lang="en-US"/>
        </a:p>
      </dgm:t>
    </dgm:pt>
    <dgm:pt modelId="{49BB690E-BD72-41F7-956F-E3FF7FCA3B74}" type="sibTrans" cxnId="{EBB39EC2-878D-4E9E-B3B6-D3902AA19930}">
      <dgm:prSet/>
      <dgm:spPr/>
      <dgm:t>
        <a:bodyPr/>
        <a:lstStyle/>
        <a:p>
          <a:endParaRPr lang="en-US"/>
        </a:p>
      </dgm:t>
    </dgm:pt>
    <dgm:pt modelId="{AE5DC11C-9B6D-47BB-A2A0-F3736F86FC85}">
      <dgm:prSet/>
      <dgm:spPr/>
      <dgm:t>
        <a:bodyPr/>
        <a:lstStyle/>
        <a:p>
          <a:r>
            <a:rPr lang="en-US" b="0" i="0" dirty="0"/>
            <a:t>To increase RBC mass in patients with acute anemia caused by trauma, surgical blood loss, or chemotherapy</a:t>
          </a:r>
          <a:r>
            <a:rPr lang="en-US" b="0" i="0" u="sng" baseline="30000" dirty="0"/>
            <a:t>1</a:t>
          </a:r>
          <a:endParaRPr lang="en-US" dirty="0"/>
        </a:p>
      </dgm:t>
    </dgm:pt>
    <dgm:pt modelId="{6E4656EF-948E-44D8-BD65-D43675ED0870}" type="parTrans" cxnId="{D07FA2D7-0158-4A47-B29F-EE0D2BF5AD86}">
      <dgm:prSet/>
      <dgm:spPr/>
      <dgm:t>
        <a:bodyPr/>
        <a:lstStyle/>
        <a:p>
          <a:endParaRPr lang="en-US"/>
        </a:p>
      </dgm:t>
    </dgm:pt>
    <dgm:pt modelId="{D99BE6BA-1701-4104-8266-F3835EAF80C5}" type="sibTrans" cxnId="{D07FA2D7-0158-4A47-B29F-EE0D2BF5AD86}">
      <dgm:prSet/>
      <dgm:spPr/>
      <dgm:t>
        <a:bodyPr/>
        <a:lstStyle/>
        <a:p>
          <a:endParaRPr lang="en-US"/>
        </a:p>
      </dgm:t>
    </dgm:pt>
    <dgm:pt modelId="{9CB6B742-9B38-4DC9-8D04-EFA912EB9EF0}">
      <dgm:prSet/>
      <dgm:spPr/>
      <dgm:t>
        <a:bodyPr/>
        <a:lstStyle/>
        <a:p>
          <a:r>
            <a:rPr lang="en-US" b="0" i="0" dirty="0"/>
            <a:t>To increase RBC mass in patients with chronic anemia with associated cardiovascular decompensation</a:t>
          </a:r>
          <a:endParaRPr lang="en-US" dirty="0"/>
        </a:p>
      </dgm:t>
    </dgm:pt>
    <dgm:pt modelId="{A39686CF-6903-47A9-B220-94C5DC7707A3}" type="parTrans" cxnId="{3CCD4E2E-A190-488D-A750-1116DCE34E76}">
      <dgm:prSet/>
      <dgm:spPr/>
      <dgm:t>
        <a:bodyPr/>
        <a:lstStyle/>
        <a:p>
          <a:endParaRPr lang="en-US"/>
        </a:p>
      </dgm:t>
    </dgm:pt>
    <dgm:pt modelId="{E2A2C588-6849-43CF-96A4-B6803A5FBF1B}" type="sibTrans" cxnId="{3CCD4E2E-A190-488D-A750-1116DCE34E76}">
      <dgm:prSet/>
      <dgm:spPr/>
      <dgm:t>
        <a:bodyPr/>
        <a:lstStyle/>
        <a:p>
          <a:endParaRPr lang="en-US"/>
        </a:p>
      </dgm:t>
    </dgm:pt>
    <dgm:pt modelId="{4CDF890A-D1E7-4128-8ABE-7995559F5C74}" type="pres">
      <dgm:prSet presAssocID="{E00860EC-C923-4A86-955E-6D8C5EB4CE44}" presName="linear" presStyleCnt="0">
        <dgm:presLayoutVars>
          <dgm:animLvl val="lvl"/>
          <dgm:resizeHandles val="exact"/>
        </dgm:presLayoutVars>
      </dgm:prSet>
      <dgm:spPr/>
    </dgm:pt>
    <dgm:pt modelId="{2FF7AC10-FBB7-4DD3-9AE1-78AF04D1CB6F}" type="pres">
      <dgm:prSet presAssocID="{C8B46874-D998-4776-AD8C-134CDA1838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E20ED6-C326-4D80-9143-168334DF54DC}" type="pres">
      <dgm:prSet presAssocID="{3670BF56-D446-4379-8C29-8DB6D87D4BD1}" presName="spacer" presStyleCnt="0"/>
      <dgm:spPr/>
    </dgm:pt>
    <dgm:pt modelId="{DAB816F7-623A-4A16-A2BC-5A80060A3B57}" type="pres">
      <dgm:prSet presAssocID="{3D712138-5DA5-44C8-950F-4A23D6CAED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9CD038-36C7-4B1B-BCF5-EBD586735729}" type="pres">
      <dgm:prSet presAssocID="{49BB690E-BD72-41F7-956F-E3FF7FCA3B74}" presName="spacer" presStyleCnt="0"/>
      <dgm:spPr/>
    </dgm:pt>
    <dgm:pt modelId="{F7DC5FA2-7922-41C5-9E3E-D2D92D1B051C}" type="pres">
      <dgm:prSet presAssocID="{AE5DC11C-9B6D-47BB-A2A0-F3736F86FC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1B42B5-4F40-4875-80A2-0F72FB8C9532}" type="pres">
      <dgm:prSet presAssocID="{D99BE6BA-1701-4104-8266-F3835EAF80C5}" presName="spacer" presStyleCnt="0"/>
      <dgm:spPr/>
    </dgm:pt>
    <dgm:pt modelId="{B9BEDEAC-168E-408E-91FE-C19CA757E7DB}" type="pres">
      <dgm:prSet presAssocID="{9CB6B742-9B38-4DC9-8D04-EFA912EB9E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22A516-6DB8-4E31-8F1F-6F956E77600D}" type="presOf" srcId="{9CB6B742-9B38-4DC9-8D04-EFA912EB9EF0}" destId="{B9BEDEAC-168E-408E-91FE-C19CA757E7DB}" srcOrd="0" destOrd="0" presId="urn:microsoft.com/office/officeart/2005/8/layout/vList2"/>
    <dgm:cxn modelId="{E82A361D-7246-493B-AB14-E323E64708CB}" srcId="{E00860EC-C923-4A86-955E-6D8C5EB4CE44}" destId="{C8B46874-D998-4776-AD8C-134CDA1838E1}" srcOrd="0" destOrd="0" parTransId="{4E36C0EE-9455-4B86-866F-D5F51B2E3C3E}" sibTransId="{3670BF56-D446-4379-8C29-8DB6D87D4BD1}"/>
    <dgm:cxn modelId="{3CCD4E2E-A190-488D-A750-1116DCE34E76}" srcId="{E00860EC-C923-4A86-955E-6D8C5EB4CE44}" destId="{9CB6B742-9B38-4DC9-8D04-EFA912EB9EF0}" srcOrd="3" destOrd="0" parTransId="{A39686CF-6903-47A9-B220-94C5DC7707A3}" sibTransId="{E2A2C588-6849-43CF-96A4-B6803A5FBF1B}"/>
    <dgm:cxn modelId="{3D1EA46C-BB13-4BE6-92EA-1B2950CAB042}" type="presOf" srcId="{C8B46874-D998-4776-AD8C-134CDA1838E1}" destId="{2FF7AC10-FBB7-4DD3-9AE1-78AF04D1CB6F}" srcOrd="0" destOrd="0" presId="urn:microsoft.com/office/officeart/2005/8/layout/vList2"/>
    <dgm:cxn modelId="{EA0F677B-1962-4164-8974-10CE9DCB85A4}" type="presOf" srcId="{AE5DC11C-9B6D-47BB-A2A0-F3736F86FC85}" destId="{F7DC5FA2-7922-41C5-9E3E-D2D92D1B051C}" srcOrd="0" destOrd="0" presId="urn:microsoft.com/office/officeart/2005/8/layout/vList2"/>
    <dgm:cxn modelId="{D9D73C98-9FF1-4142-9056-5F08B0CE92DE}" type="presOf" srcId="{E00860EC-C923-4A86-955E-6D8C5EB4CE44}" destId="{4CDF890A-D1E7-4128-8ABE-7995559F5C74}" srcOrd="0" destOrd="0" presId="urn:microsoft.com/office/officeart/2005/8/layout/vList2"/>
    <dgm:cxn modelId="{35B10B9E-26A8-4A95-B005-170C4B48CB0C}" type="presOf" srcId="{3D712138-5DA5-44C8-950F-4A23D6CAED2F}" destId="{DAB816F7-623A-4A16-A2BC-5A80060A3B57}" srcOrd="0" destOrd="0" presId="urn:microsoft.com/office/officeart/2005/8/layout/vList2"/>
    <dgm:cxn modelId="{EBB39EC2-878D-4E9E-B3B6-D3902AA19930}" srcId="{E00860EC-C923-4A86-955E-6D8C5EB4CE44}" destId="{3D712138-5DA5-44C8-950F-4A23D6CAED2F}" srcOrd="1" destOrd="0" parTransId="{B371CDBD-C03A-4518-AD8B-FC605FCC8304}" sibTransId="{49BB690E-BD72-41F7-956F-E3FF7FCA3B74}"/>
    <dgm:cxn modelId="{D07FA2D7-0158-4A47-B29F-EE0D2BF5AD86}" srcId="{E00860EC-C923-4A86-955E-6D8C5EB4CE44}" destId="{AE5DC11C-9B6D-47BB-A2A0-F3736F86FC85}" srcOrd="2" destOrd="0" parTransId="{6E4656EF-948E-44D8-BD65-D43675ED0870}" sibTransId="{D99BE6BA-1701-4104-8266-F3835EAF80C5}"/>
    <dgm:cxn modelId="{D14994B9-21EC-4710-82F5-2132A9047C1E}" type="presParOf" srcId="{4CDF890A-D1E7-4128-8ABE-7995559F5C74}" destId="{2FF7AC10-FBB7-4DD3-9AE1-78AF04D1CB6F}" srcOrd="0" destOrd="0" presId="urn:microsoft.com/office/officeart/2005/8/layout/vList2"/>
    <dgm:cxn modelId="{C02580D6-B499-40E9-B6CC-0F4D44AC0CD1}" type="presParOf" srcId="{4CDF890A-D1E7-4128-8ABE-7995559F5C74}" destId="{E8E20ED6-C326-4D80-9143-168334DF54DC}" srcOrd="1" destOrd="0" presId="urn:microsoft.com/office/officeart/2005/8/layout/vList2"/>
    <dgm:cxn modelId="{827E8F98-DCF8-46C8-9D95-B35AD29DD30A}" type="presParOf" srcId="{4CDF890A-D1E7-4128-8ABE-7995559F5C74}" destId="{DAB816F7-623A-4A16-A2BC-5A80060A3B57}" srcOrd="2" destOrd="0" presId="urn:microsoft.com/office/officeart/2005/8/layout/vList2"/>
    <dgm:cxn modelId="{4F5F1DF0-AB3A-4CBD-B251-F9F2F0403BEE}" type="presParOf" srcId="{4CDF890A-D1E7-4128-8ABE-7995559F5C74}" destId="{E69CD038-36C7-4B1B-BCF5-EBD586735729}" srcOrd="3" destOrd="0" presId="urn:microsoft.com/office/officeart/2005/8/layout/vList2"/>
    <dgm:cxn modelId="{A2828D57-845C-4D28-83A4-F8B39DB6DB28}" type="presParOf" srcId="{4CDF890A-D1E7-4128-8ABE-7995559F5C74}" destId="{F7DC5FA2-7922-41C5-9E3E-D2D92D1B051C}" srcOrd="4" destOrd="0" presId="urn:microsoft.com/office/officeart/2005/8/layout/vList2"/>
    <dgm:cxn modelId="{EE56F201-D91C-49A0-8E93-F5B699DFD851}" type="presParOf" srcId="{4CDF890A-D1E7-4128-8ABE-7995559F5C74}" destId="{A51B42B5-4F40-4875-80A2-0F72FB8C9532}" srcOrd="5" destOrd="0" presId="urn:microsoft.com/office/officeart/2005/8/layout/vList2"/>
    <dgm:cxn modelId="{332B8B95-3CCA-41C0-B11B-EAD6A131C9FE}" type="presParOf" srcId="{4CDF890A-D1E7-4128-8ABE-7995559F5C74}" destId="{B9BEDEAC-168E-408E-91FE-C19CA757E7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6ED208-95C3-4631-8909-B05A72CE4212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63A54AB-A298-4DAF-89ED-B7A6B33042D2}">
      <dgm:prSet/>
      <dgm:spPr/>
      <dgm:t>
        <a:bodyPr/>
        <a:lstStyle/>
        <a:p>
          <a:r>
            <a:rPr lang="en-US" dirty="0"/>
            <a:t>The Transfusion Unit Tag </a:t>
          </a:r>
          <a:r>
            <a:rPr lang="en-US" b="0" u="none" dirty="0"/>
            <a:t>#</a:t>
          </a:r>
          <a:r>
            <a:rPr lang="en-US" dirty="0"/>
            <a:t> (attached to blood), with the actual unit of blood</a:t>
          </a:r>
        </a:p>
      </dgm:t>
    </dgm:pt>
    <dgm:pt modelId="{3D4018E9-5963-45CF-B4B9-E44010BCDB4E}" type="parTrans" cxnId="{1694DC9C-31C9-4D97-B298-DEC979A5A21E}">
      <dgm:prSet/>
      <dgm:spPr/>
      <dgm:t>
        <a:bodyPr/>
        <a:lstStyle/>
        <a:p>
          <a:endParaRPr lang="en-US"/>
        </a:p>
      </dgm:t>
    </dgm:pt>
    <dgm:pt modelId="{2A7CF9DB-74B2-4EDA-98F8-B147A74E32A2}" type="sibTrans" cxnId="{1694DC9C-31C9-4D97-B298-DEC979A5A21E}">
      <dgm:prSet/>
      <dgm:spPr/>
      <dgm:t>
        <a:bodyPr/>
        <a:lstStyle/>
        <a:p>
          <a:endParaRPr lang="en-US"/>
        </a:p>
      </dgm:t>
    </dgm:pt>
    <dgm:pt modelId="{BD5793CB-1E37-48CA-83E5-F8925BD8BBBE}">
      <dgm:prSet/>
      <dgm:spPr/>
      <dgm:t>
        <a:bodyPr/>
        <a:lstStyle/>
        <a:p>
          <a:r>
            <a:rPr lang="en-US"/>
            <a:t>Check blood expiration date </a:t>
          </a:r>
        </a:p>
      </dgm:t>
    </dgm:pt>
    <dgm:pt modelId="{A5072EB6-2DC1-4C3C-9C04-9D061956EC10}" type="parTrans" cxnId="{FC0D7B4C-D75C-4BC8-96C3-5974C036FD05}">
      <dgm:prSet/>
      <dgm:spPr/>
      <dgm:t>
        <a:bodyPr/>
        <a:lstStyle/>
        <a:p>
          <a:endParaRPr lang="en-US"/>
        </a:p>
      </dgm:t>
    </dgm:pt>
    <dgm:pt modelId="{832DED35-908A-4B29-89D3-30473BA1B557}" type="sibTrans" cxnId="{FC0D7B4C-D75C-4BC8-96C3-5974C036FD05}">
      <dgm:prSet/>
      <dgm:spPr/>
      <dgm:t>
        <a:bodyPr/>
        <a:lstStyle/>
        <a:p>
          <a:endParaRPr lang="en-US"/>
        </a:p>
      </dgm:t>
    </dgm:pt>
    <dgm:pt modelId="{1DCBFAA5-4FBC-4BE8-A446-5981311BAB4A}">
      <dgm:prSet/>
      <dgm:spPr/>
      <dgm:t>
        <a:bodyPr/>
        <a:lstStyle/>
        <a:p>
          <a:r>
            <a:rPr lang="en-US"/>
            <a:t>Check blood unit number </a:t>
          </a:r>
        </a:p>
      </dgm:t>
    </dgm:pt>
    <dgm:pt modelId="{6A1A899C-05B3-45C7-AD16-43D6AF0CE25F}" type="parTrans" cxnId="{6B396DDB-C87F-4B7D-86DA-7950769BEC6E}">
      <dgm:prSet/>
      <dgm:spPr/>
      <dgm:t>
        <a:bodyPr/>
        <a:lstStyle/>
        <a:p>
          <a:endParaRPr lang="en-US"/>
        </a:p>
      </dgm:t>
    </dgm:pt>
    <dgm:pt modelId="{09EDD485-01CB-4754-ADBD-3BE2E33F217C}" type="sibTrans" cxnId="{6B396DDB-C87F-4B7D-86DA-7950769BEC6E}">
      <dgm:prSet/>
      <dgm:spPr/>
      <dgm:t>
        <a:bodyPr/>
        <a:lstStyle/>
        <a:p>
          <a:endParaRPr lang="en-US"/>
        </a:p>
      </dgm:t>
    </dgm:pt>
    <dgm:pt modelId="{07E631C4-4580-4898-B8F4-E05058C4B084}">
      <dgm:prSet/>
      <dgm:spPr/>
      <dgm:t>
        <a:bodyPr/>
        <a:lstStyle/>
        <a:p>
          <a:r>
            <a:rPr lang="en-US"/>
            <a:t>Check blood Group and Type</a:t>
          </a:r>
        </a:p>
      </dgm:t>
    </dgm:pt>
    <dgm:pt modelId="{7809CA28-C0DE-4A95-A027-19FF0D36E15F}" type="parTrans" cxnId="{14F58EC7-4C02-4FE5-8EAA-3C500CEFB9A2}">
      <dgm:prSet/>
      <dgm:spPr/>
      <dgm:t>
        <a:bodyPr/>
        <a:lstStyle/>
        <a:p>
          <a:endParaRPr lang="en-US"/>
        </a:p>
      </dgm:t>
    </dgm:pt>
    <dgm:pt modelId="{98F46BF4-3B83-4803-8B27-57FC6DAD8E92}" type="sibTrans" cxnId="{14F58EC7-4C02-4FE5-8EAA-3C500CEFB9A2}">
      <dgm:prSet/>
      <dgm:spPr/>
      <dgm:t>
        <a:bodyPr/>
        <a:lstStyle/>
        <a:p>
          <a:endParaRPr lang="en-US"/>
        </a:p>
      </dgm:t>
    </dgm:pt>
    <dgm:pt modelId="{520811DE-1B11-4567-9299-3D871702D014}">
      <dgm:prSet/>
      <dgm:spPr/>
      <dgm:t>
        <a:bodyPr/>
        <a:lstStyle/>
        <a:p>
          <a:r>
            <a:rPr lang="en-US"/>
            <a:t>Check both arm bands </a:t>
          </a:r>
        </a:p>
      </dgm:t>
    </dgm:pt>
    <dgm:pt modelId="{19061BF7-E1D1-40AE-A474-827C8B6768C6}" type="parTrans" cxnId="{26CF715C-D907-4D8F-A8D1-9E01BD1057FC}">
      <dgm:prSet/>
      <dgm:spPr/>
      <dgm:t>
        <a:bodyPr/>
        <a:lstStyle/>
        <a:p>
          <a:endParaRPr lang="en-US"/>
        </a:p>
      </dgm:t>
    </dgm:pt>
    <dgm:pt modelId="{A8DCD46D-5987-4660-9D60-7EE670E8513A}" type="sibTrans" cxnId="{26CF715C-D907-4D8F-A8D1-9E01BD1057FC}">
      <dgm:prSet/>
      <dgm:spPr/>
      <dgm:t>
        <a:bodyPr/>
        <a:lstStyle/>
        <a:p>
          <a:endParaRPr lang="en-US"/>
        </a:p>
      </dgm:t>
    </dgm:pt>
    <dgm:pt modelId="{05F152AB-FF31-4C94-B445-8930A4164200}" type="pres">
      <dgm:prSet presAssocID="{246ED208-95C3-4631-8909-B05A72CE4212}" presName="outerComposite" presStyleCnt="0">
        <dgm:presLayoutVars>
          <dgm:chMax val="5"/>
          <dgm:dir/>
          <dgm:resizeHandles val="exact"/>
        </dgm:presLayoutVars>
      </dgm:prSet>
      <dgm:spPr/>
    </dgm:pt>
    <dgm:pt modelId="{21E5E7B9-D5AE-451C-8A56-FF9BACB89F8D}" type="pres">
      <dgm:prSet presAssocID="{246ED208-95C3-4631-8909-B05A72CE4212}" presName="dummyMaxCanvas" presStyleCnt="0">
        <dgm:presLayoutVars/>
      </dgm:prSet>
      <dgm:spPr/>
    </dgm:pt>
    <dgm:pt modelId="{26BCC463-C7CF-4E21-94EE-D28E8A71F2A0}" type="pres">
      <dgm:prSet presAssocID="{246ED208-95C3-4631-8909-B05A72CE4212}" presName="FiveNodes_1" presStyleLbl="node1" presStyleIdx="0" presStyleCnt="5">
        <dgm:presLayoutVars>
          <dgm:bulletEnabled val="1"/>
        </dgm:presLayoutVars>
      </dgm:prSet>
      <dgm:spPr/>
    </dgm:pt>
    <dgm:pt modelId="{1EBCD972-6E2A-442B-B433-5C27A6DC2B29}" type="pres">
      <dgm:prSet presAssocID="{246ED208-95C3-4631-8909-B05A72CE4212}" presName="FiveNodes_2" presStyleLbl="node1" presStyleIdx="1" presStyleCnt="5">
        <dgm:presLayoutVars>
          <dgm:bulletEnabled val="1"/>
        </dgm:presLayoutVars>
      </dgm:prSet>
      <dgm:spPr/>
    </dgm:pt>
    <dgm:pt modelId="{0DB4FDBB-1FFD-49A6-90E2-D31920CB0878}" type="pres">
      <dgm:prSet presAssocID="{246ED208-95C3-4631-8909-B05A72CE4212}" presName="FiveNodes_3" presStyleLbl="node1" presStyleIdx="2" presStyleCnt="5">
        <dgm:presLayoutVars>
          <dgm:bulletEnabled val="1"/>
        </dgm:presLayoutVars>
      </dgm:prSet>
      <dgm:spPr/>
    </dgm:pt>
    <dgm:pt modelId="{EE9506CC-C6B5-4331-94FF-9F33456690D4}" type="pres">
      <dgm:prSet presAssocID="{246ED208-95C3-4631-8909-B05A72CE4212}" presName="FiveNodes_4" presStyleLbl="node1" presStyleIdx="3" presStyleCnt="5">
        <dgm:presLayoutVars>
          <dgm:bulletEnabled val="1"/>
        </dgm:presLayoutVars>
      </dgm:prSet>
      <dgm:spPr/>
    </dgm:pt>
    <dgm:pt modelId="{EBA7274C-CD9F-4E2C-91E4-1CE9B3F445B3}" type="pres">
      <dgm:prSet presAssocID="{246ED208-95C3-4631-8909-B05A72CE4212}" presName="FiveNodes_5" presStyleLbl="node1" presStyleIdx="4" presStyleCnt="5">
        <dgm:presLayoutVars>
          <dgm:bulletEnabled val="1"/>
        </dgm:presLayoutVars>
      </dgm:prSet>
      <dgm:spPr/>
    </dgm:pt>
    <dgm:pt modelId="{5F35A021-0E6B-48B1-BE87-B2D30516505D}" type="pres">
      <dgm:prSet presAssocID="{246ED208-95C3-4631-8909-B05A72CE4212}" presName="FiveConn_1-2" presStyleLbl="fgAccFollowNode1" presStyleIdx="0" presStyleCnt="4">
        <dgm:presLayoutVars>
          <dgm:bulletEnabled val="1"/>
        </dgm:presLayoutVars>
      </dgm:prSet>
      <dgm:spPr/>
    </dgm:pt>
    <dgm:pt modelId="{1608A49A-600F-4D05-8770-1CFE26D7CA1E}" type="pres">
      <dgm:prSet presAssocID="{246ED208-95C3-4631-8909-B05A72CE4212}" presName="FiveConn_2-3" presStyleLbl="fgAccFollowNode1" presStyleIdx="1" presStyleCnt="4">
        <dgm:presLayoutVars>
          <dgm:bulletEnabled val="1"/>
        </dgm:presLayoutVars>
      </dgm:prSet>
      <dgm:spPr/>
    </dgm:pt>
    <dgm:pt modelId="{532AE007-9371-435C-8133-11DCA1DDA2D2}" type="pres">
      <dgm:prSet presAssocID="{246ED208-95C3-4631-8909-B05A72CE4212}" presName="FiveConn_3-4" presStyleLbl="fgAccFollowNode1" presStyleIdx="2" presStyleCnt="4">
        <dgm:presLayoutVars>
          <dgm:bulletEnabled val="1"/>
        </dgm:presLayoutVars>
      </dgm:prSet>
      <dgm:spPr/>
    </dgm:pt>
    <dgm:pt modelId="{1CD78D06-DE3C-4C27-8BC8-1E65CE163256}" type="pres">
      <dgm:prSet presAssocID="{246ED208-95C3-4631-8909-B05A72CE4212}" presName="FiveConn_4-5" presStyleLbl="fgAccFollowNode1" presStyleIdx="3" presStyleCnt="4">
        <dgm:presLayoutVars>
          <dgm:bulletEnabled val="1"/>
        </dgm:presLayoutVars>
      </dgm:prSet>
      <dgm:spPr/>
    </dgm:pt>
    <dgm:pt modelId="{8FE763E2-AD43-4E79-AD59-E439CF5EFE42}" type="pres">
      <dgm:prSet presAssocID="{246ED208-95C3-4631-8909-B05A72CE4212}" presName="FiveNodes_1_text" presStyleLbl="node1" presStyleIdx="4" presStyleCnt="5">
        <dgm:presLayoutVars>
          <dgm:bulletEnabled val="1"/>
        </dgm:presLayoutVars>
      </dgm:prSet>
      <dgm:spPr/>
    </dgm:pt>
    <dgm:pt modelId="{56237C8F-AAC9-44D1-AFAC-B4EB5EC82E61}" type="pres">
      <dgm:prSet presAssocID="{246ED208-95C3-4631-8909-B05A72CE4212}" presName="FiveNodes_2_text" presStyleLbl="node1" presStyleIdx="4" presStyleCnt="5">
        <dgm:presLayoutVars>
          <dgm:bulletEnabled val="1"/>
        </dgm:presLayoutVars>
      </dgm:prSet>
      <dgm:spPr/>
    </dgm:pt>
    <dgm:pt modelId="{40714FA4-B38F-4DC1-98F4-13513C57BAAC}" type="pres">
      <dgm:prSet presAssocID="{246ED208-95C3-4631-8909-B05A72CE4212}" presName="FiveNodes_3_text" presStyleLbl="node1" presStyleIdx="4" presStyleCnt="5">
        <dgm:presLayoutVars>
          <dgm:bulletEnabled val="1"/>
        </dgm:presLayoutVars>
      </dgm:prSet>
      <dgm:spPr/>
    </dgm:pt>
    <dgm:pt modelId="{A6455D63-1F49-4A55-927A-9A26C032C49C}" type="pres">
      <dgm:prSet presAssocID="{246ED208-95C3-4631-8909-B05A72CE4212}" presName="FiveNodes_4_text" presStyleLbl="node1" presStyleIdx="4" presStyleCnt="5">
        <dgm:presLayoutVars>
          <dgm:bulletEnabled val="1"/>
        </dgm:presLayoutVars>
      </dgm:prSet>
      <dgm:spPr/>
    </dgm:pt>
    <dgm:pt modelId="{D5868CB7-8546-4B82-B25D-F2E5E4595590}" type="pres">
      <dgm:prSet presAssocID="{246ED208-95C3-4631-8909-B05A72CE421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B37F10B-9656-4DC7-B853-829872E92A85}" type="presOf" srcId="{2A7CF9DB-74B2-4EDA-98F8-B147A74E32A2}" destId="{5F35A021-0E6B-48B1-BE87-B2D30516505D}" srcOrd="0" destOrd="0" presId="urn:microsoft.com/office/officeart/2005/8/layout/vProcess5"/>
    <dgm:cxn modelId="{6C073811-0486-4651-8F5C-F7A18DD70C8F}" type="presOf" srcId="{A63A54AB-A298-4DAF-89ED-B7A6B33042D2}" destId="{8FE763E2-AD43-4E79-AD59-E439CF5EFE42}" srcOrd="1" destOrd="0" presId="urn:microsoft.com/office/officeart/2005/8/layout/vProcess5"/>
    <dgm:cxn modelId="{1FBFD827-E294-43B1-B9F8-E0A407447814}" type="presOf" srcId="{832DED35-908A-4B29-89D3-30473BA1B557}" destId="{1608A49A-600F-4D05-8770-1CFE26D7CA1E}" srcOrd="0" destOrd="0" presId="urn:microsoft.com/office/officeart/2005/8/layout/vProcess5"/>
    <dgm:cxn modelId="{BF83072E-F75C-4463-91FD-47CC35B7F961}" type="presOf" srcId="{09EDD485-01CB-4754-ADBD-3BE2E33F217C}" destId="{532AE007-9371-435C-8133-11DCA1DDA2D2}" srcOrd="0" destOrd="0" presId="urn:microsoft.com/office/officeart/2005/8/layout/vProcess5"/>
    <dgm:cxn modelId="{CB502D3E-9114-424A-B6C8-A9904273673E}" type="presOf" srcId="{A63A54AB-A298-4DAF-89ED-B7A6B33042D2}" destId="{26BCC463-C7CF-4E21-94EE-D28E8A71F2A0}" srcOrd="0" destOrd="0" presId="urn:microsoft.com/office/officeart/2005/8/layout/vProcess5"/>
    <dgm:cxn modelId="{BA3CE540-8351-4B6C-A00B-1C41929B88C1}" type="presOf" srcId="{98F46BF4-3B83-4803-8B27-57FC6DAD8E92}" destId="{1CD78D06-DE3C-4C27-8BC8-1E65CE163256}" srcOrd="0" destOrd="0" presId="urn:microsoft.com/office/officeart/2005/8/layout/vProcess5"/>
    <dgm:cxn modelId="{26CF715C-D907-4D8F-A8D1-9E01BD1057FC}" srcId="{246ED208-95C3-4631-8909-B05A72CE4212}" destId="{520811DE-1B11-4567-9299-3D871702D014}" srcOrd="4" destOrd="0" parTransId="{19061BF7-E1D1-40AE-A474-827C8B6768C6}" sibTransId="{A8DCD46D-5987-4660-9D60-7EE670E8513A}"/>
    <dgm:cxn modelId="{1AAD305E-4C1D-45F8-AD9B-9231A4421580}" type="presOf" srcId="{07E631C4-4580-4898-B8F4-E05058C4B084}" destId="{A6455D63-1F49-4A55-927A-9A26C032C49C}" srcOrd="1" destOrd="0" presId="urn:microsoft.com/office/officeart/2005/8/layout/vProcess5"/>
    <dgm:cxn modelId="{D2F7BC68-F829-4046-A683-1C568520813B}" type="presOf" srcId="{07E631C4-4580-4898-B8F4-E05058C4B084}" destId="{EE9506CC-C6B5-4331-94FF-9F33456690D4}" srcOrd="0" destOrd="0" presId="urn:microsoft.com/office/officeart/2005/8/layout/vProcess5"/>
    <dgm:cxn modelId="{FC0D7B4C-D75C-4BC8-96C3-5974C036FD05}" srcId="{246ED208-95C3-4631-8909-B05A72CE4212}" destId="{BD5793CB-1E37-48CA-83E5-F8925BD8BBBE}" srcOrd="1" destOrd="0" parTransId="{A5072EB6-2DC1-4C3C-9C04-9D061956EC10}" sibTransId="{832DED35-908A-4B29-89D3-30473BA1B557}"/>
    <dgm:cxn modelId="{43372A9B-A62B-4CDE-B5E4-CD45804808C5}" type="presOf" srcId="{520811DE-1B11-4567-9299-3D871702D014}" destId="{EBA7274C-CD9F-4E2C-91E4-1CE9B3F445B3}" srcOrd="0" destOrd="0" presId="urn:microsoft.com/office/officeart/2005/8/layout/vProcess5"/>
    <dgm:cxn modelId="{3433619C-C855-4137-B269-750374293B4D}" type="presOf" srcId="{520811DE-1B11-4567-9299-3D871702D014}" destId="{D5868CB7-8546-4B82-B25D-F2E5E4595590}" srcOrd="1" destOrd="0" presId="urn:microsoft.com/office/officeart/2005/8/layout/vProcess5"/>
    <dgm:cxn modelId="{1694DC9C-31C9-4D97-B298-DEC979A5A21E}" srcId="{246ED208-95C3-4631-8909-B05A72CE4212}" destId="{A63A54AB-A298-4DAF-89ED-B7A6B33042D2}" srcOrd="0" destOrd="0" parTransId="{3D4018E9-5963-45CF-B4B9-E44010BCDB4E}" sibTransId="{2A7CF9DB-74B2-4EDA-98F8-B147A74E32A2}"/>
    <dgm:cxn modelId="{9C96D7BD-0BB0-4010-B4A4-99A8971331BA}" type="presOf" srcId="{BD5793CB-1E37-48CA-83E5-F8925BD8BBBE}" destId="{56237C8F-AAC9-44D1-AFAC-B4EB5EC82E61}" srcOrd="1" destOrd="0" presId="urn:microsoft.com/office/officeart/2005/8/layout/vProcess5"/>
    <dgm:cxn modelId="{14F58EC7-4C02-4FE5-8EAA-3C500CEFB9A2}" srcId="{246ED208-95C3-4631-8909-B05A72CE4212}" destId="{07E631C4-4580-4898-B8F4-E05058C4B084}" srcOrd="3" destOrd="0" parTransId="{7809CA28-C0DE-4A95-A027-19FF0D36E15F}" sibTransId="{98F46BF4-3B83-4803-8B27-57FC6DAD8E92}"/>
    <dgm:cxn modelId="{AE41F3C7-4234-4E9C-A7A8-D144AA0C1EBA}" type="presOf" srcId="{1DCBFAA5-4FBC-4BE8-A446-5981311BAB4A}" destId="{40714FA4-B38F-4DC1-98F4-13513C57BAAC}" srcOrd="1" destOrd="0" presId="urn:microsoft.com/office/officeart/2005/8/layout/vProcess5"/>
    <dgm:cxn modelId="{CC5421D8-EC9C-42BB-A4BF-71E62D413C08}" type="presOf" srcId="{1DCBFAA5-4FBC-4BE8-A446-5981311BAB4A}" destId="{0DB4FDBB-1FFD-49A6-90E2-D31920CB0878}" srcOrd="0" destOrd="0" presId="urn:microsoft.com/office/officeart/2005/8/layout/vProcess5"/>
    <dgm:cxn modelId="{6B396DDB-C87F-4B7D-86DA-7950769BEC6E}" srcId="{246ED208-95C3-4631-8909-B05A72CE4212}" destId="{1DCBFAA5-4FBC-4BE8-A446-5981311BAB4A}" srcOrd="2" destOrd="0" parTransId="{6A1A899C-05B3-45C7-AD16-43D6AF0CE25F}" sibTransId="{09EDD485-01CB-4754-ADBD-3BE2E33F217C}"/>
    <dgm:cxn modelId="{AA0B8ADC-5284-4809-8DA3-805975A79579}" type="presOf" srcId="{BD5793CB-1E37-48CA-83E5-F8925BD8BBBE}" destId="{1EBCD972-6E2A-442B-B433-5C27A6DC2B29}" srcOrd="0" destOrd="0" presId="urn:microsoft.com/office/officeart/2005/8/layout/vProcess5"/>
    <dgm:cxn modelId="{F4DA2FF5-9D68-4846-A367-2D0FA6D844A2}" type="presOf" srcId="{246ED208-95C3-4631-8909-B05A72CE4212}" destId="{05F152AB-FF31-4C94-B445-8930A4164200}" srcOrd="0" destOrd="0" presId="urn:microsoft.com/office/officeart/2005/8/layout/vProcess5"/>
    <dgm:cxn modelId="{CC2E224B-100B-4F3E-A421-3CE1310A2BBB}" type="presParOf" srcId="{05F152AB-FF31-4C94-B445-8930A4164200}" destId="{21E5E7B9-D5AE-451C-8A56-FF9BACB89F8D}" srcOrd="0" destOrd="0" presId="urn:microsoft.com/office/officeart/2005/8/layout/vProcess5"/>
    <dgm:cxn modelId="{3779DE56-B014-4D8C-BA25-8E3E8C72A685}" type="presParOf" srcId="{05F152AB-FF31-4C94-B445-8930A4164200}" destId="{26BCC463-C7CF-4E21-94EE-D28E8A71F2A0}" srcOrd="1" destOrd="0" presId="urn:microsoft.com/office/officeart/2005/8/layout/vProcess5"/>
    <dgm:cxn modelId="{BDA22D8D-9F6E-41DA-B99A-47B0B87D6A48}" type="presParOf" srcId="{05F152AB-FF31-4C94-B445-8930A4164200}" destId="{1EBCD972-6E2A-442B-B433-5C27A6DC2B29}" srcOrd="2" destOrd="0" presId="urn:microsoft.com/office/officeart/2005/8/layout/vProcess5"/>
    <dgm:cxn modelId="{65CB7C20-AB18-4A37-BF36-9C330D1FC8A3}" type="presParOf" srcId="{05F152AB-FF31-4C94-B445-8930A4164200}" destId="{0DB4FDBB-1FFD-49A6-90E2-D31920CB0878}" srcOrd="3" destOrd="0" presId="urn:microsoft.com/office/officeart/2005/8/layout/vProcess5"/>
    <dgm:cxn modelId="{D824B4E0-B642-4944-8972-0AF2D602FF1E}" type="presParOf" srcId="{05F152AB-FF31-4C94-B445-8930A4164200}" destId="{EE9506CC-C6B5-4331-94FF-9F33456690D4}" srcOrd="4" destOrd="0" presId="urn:microsoft.com/office/officeart/2005/8/layout/vProcess5"/>
    <dgm:cxn modelId="{B685F9FD-1044-4A5B-A2AA-655F5A15BBD3}" type="presParOf" srcId="{05F152AB-FF31-4C94-B445-8930A4164200}" destId="{EBA7274C-CD9F-4E2C-91E4-1CE9B3F445B3}" srcOrd="5" destOrd="0" presId="urn:microsoft.com/office/officeart/2005/8/layout/vProcess5"/>
    <dgm:cxn modelId="{1B890305-DEAF-45CE-942D-CDE96826F037}" type="presParOf" srcId="{05F152AB-FF31-4C94-B445-8930A4164200}" destId="{5F35A021-0E6B-48B1-BE87-B2D30516505D}" srcOrd="6" destOrd="0" presId="urn:microsoft.com/office/officeart/2005/8/layout/vProcess5"/>
    <dgm:cxn modelId="{72AB0D71-1807-44AB-83F9-D5B4DD647D1A}" type="presParOf" srcId="{05F152AB-FF31-4C94-B445-8930A4164200}" destId="{1608A49A-600F-4D05-8770-1CFE26D7CA1E}" srcOrd="7" destOrd="0" presId="urn:microsoft.com/office/officeart/2005/8/layout/vProcess5"/>
    <dgm:cxn modelId="{A52BD311-C03D-4CB9-B265-838E11DFF0B3}" type="presParOf" srcId="{05F152AB-FF31-4C94-B445-8930A4164200}" destId="{532AE007-9371-435C-8133-11DCA1DDA2D2}" srcOrd="8" destOrd="0" presId="urn:microsoft.com/office/officeart/2005/8/layout/vProcess5"/>
    <dgm:cxn modelId="{2DD0FED8-64DB-460E-8607-CA2FC2CF6C2D}" type="presParOf" srcId="{05F152AB-FF31-4C94-B445-8930A4164200}" destId="{1CD78D06-DE3C-4C27-8BC8-1E65CE163256}" srcOrd="9" destOrd="0" presId="urn:microsoft.com/office/officeart/2005/8/layout/vProcess5"/>
    <dgm:cxn modelId="{0361E77F-A657-4D5E-BE10-9805E958BA36}" type="presParOf" srcId="{05F152AB-FF31-4C94-B445-8930A4164200}" destId="{8FE763E2-AD43-4E79-AD59-E439CF5EFE42}" srcOrd="10" destOrd="0" presId="urn:microsoft.com/office/officeart/2005/8/layout/vProcess5"/>
    <dgm:cxn modelId="{3DF45E52-27F4-4665-9062-8206376F3C91}" type="presParOf" srcId="{05F152AB-FF31-4C94-B445-8930A4164200}" destId="{56237C8F-AAC9-44D1-AFAC-B4EB5EC82E61}" srcOrd="11" destOrd="0" presId="urn:microsoft.com/office/officeart/2005/8/layout/vProcess5"/>
    <dgm:cxn modelId="{A25DA894-4325-44F9-8299-483CC19B2547}" type="presParOf" srcId="{05F152AB-FF31-4C94-B445-8930A4164200}" destId="{40714FA4-B38F-4DC1-98F4-13513C57BAAC}" srcOrd="12" destOrd="0" presId="urn:microsoft.com/office/officeart/2005/8/layout/vProcess5"/>
    <dgm:cxn modelId="{DE104B32-70AC-4FBA-89E3-0E7F4349061C}" type="presParOf" srcId="{05F152AB-FF31-4C94-B445-8930A4164200}" destId="{A6455D63-1F49-4A55-927A-9A26C032C49C}" srcOrd="13" destOrd="0" presId="urn:microsoft.com/office/officeart/2005/8/layout/vProcess5"/>
    <dgm:cxn modelId="{F386380D-88B3-4620-8D7E-E69A2297408E}" type="presParOf" srcId="{05F152AB-FF31-4C94-B445-8930A4164200}" destId="{D5868CB7-8546-4B82-B25D-F2E5E459559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8FC3F4-C7BC-4553-AF48-0C1A57AFDB57}" type="doc">
      <dgm:prSet loTypeId="urn:microsoft.com/office/officeart/2005/8/layout/orgChart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34E5E0B-699F-40E0-A03E-967A8F51A5CE}">
      <dgm:prSet custT="1"/>
      <dgm:spPr/>
      <dgm:t>
        <a:bodyPr/>
        <a:lstStyle/>
        <a:p>
          <a:pPr>
            <a:defRPr b="1"/>
          </a:pPr>
          <a:r>
            <a:rPr lang="en-US" sz="1200" dirty="0"/>
            <a:t>Must match EVERYTHING!!                            </a:t>
          </a:r>
        </a:p>
      </dgm:t>
    </dgm:pt>
    <dgm:pt modelId="{1230BA3E-B566-4C35-8E31-9AF516C29CD3}" type="parTrans" cxnId="{F69872CE-4B2C-487C-91D5-36F29343ED1C}">
      <dgm:prSet/>
      <dgm:spPr/>
      <dgm:t>
        <a:bodyPr/>
        <a:lstStyle/>
        <a:p>
          <a:endParaRPr lang="en-US" sz="1200"/>
        </a:p>
      </dgm:t>
    </dgm:pt>
    <dgm:pt modelId="{FB9D26AE-145F-42F2-BE29-F77925F19B03}" type="sibTrans" cxnId="{F69872CE-4B2C-487C-91D5-36F29343ED1C}">
      <dgm:prSet/>
      <dgm:spPr/>
      <dgm:t>
        <a:bodyPr/>
        <a:lstStyle/>
        <a:p>
          <a:endParaRPr lang="en-US" sz="1200"/>
        </a:p>
      </dgm:t>
    </dgm:pt>
    <dgm:pt modelId="{B1D9D2C0-9B49-451D-A2B5-49BF6E968649}">
      <dgm:prSet custT="1"/>
      <dgm:spPr/>
      <dgm:t>
        <a:bodyPr/>
        <a:lstStyle/>
        <a:p>
          <a:pPr>
            <a:defRPr b="1"/>
          </a:pPr>
          <a:r>
            <a:rPr lang="en-US" sz="1200" dirty="0"/>
            <a:t>The unit of Blood</a:t>
          </a:r>
        </a:p>
      </dgm:t>
    </dgm:pt>
    <dgm:pt modelId="{33154867-8EDC-4FBF-A36D-FA3F288B661B}" type="parTrans" cxnId="{208897A8-4DAA-4D8F-9A88-AEEFF76484EA}">
      <dgm:prSet/>
      <dgm:spPr/>
      <dgm:t>
        <a:bodyPr/>
        <a:lstStyle/>
        <a:p>
          <a:endParaRPr lang="en-US" sz="1200"/>
        </a:p>
      </dgm:t>
    </dgm:pt>
    <dgm:pt modelId="{0E55039D-76FF-430B-9110-2CFEC624205B}" type="sibTrans" cxnId="{208897A8-4DAA-4D8F-9A88-AEEFF76484EA}">
      <dgm:prSet/>
      <dgm:spPr/>
      <dgm:t>
        <a:bodyPr/>
        <a:lstStyle/>
        <a:p>
          <a:endParaRPr lang="en-US" sz="1200"/>
        </a:p>
      </dgm:t>
    </dgm:pt>
    <dgm:pt modelId="{2828DA4A-CF7D-4484-85E6-AD408063F806}">
      <dgm:prSet custT="1"/>
      <dgm:spPr/>
      <dgm:t>
        <a:bodyPr/>
        <a:lstStyle/>
        <a:p>
          <a:r>
            <a:rPr lang="en-US" sz="1200"/>
            <a:t>The Transfusion Unit Tag attached to blood</a:t>
          </a:r>
        </a:p>
      </dgm:t>
    </dgm:pt>
    <dgm:pt modelId="{2C821C81-6EA0-408A-8A32-DCB704E33463}" type="parTrans" cxnId="{50396576-759C-4C39-ADF6-7AB70E98DB0D}">
      <dgm:prSet/>
      <dgm:spPr/>
      <dgm:t>
        <a:bodyPr/>
        <a:lstStyle/>
        <a:p>
          <a:endParaRPr lang="en-US" sz="1200"/>
        </a:p>
      </dgm:t>
    </dgm:pt>
    <dgm:pt modelId="{54B90026-ADB5-4157-80DC-8900E26AAF31}" type="sibTrans" cxnId="{50396576-759C-4C39-ADF6-7AB70E98DB0D}">
      <dgm:prSet/>
      <dgm:spPr/>
      <dgm:t>
        <a:bodyPr/>
        <a:lstStyle/>
        <a:p>
          <a:endParaRPr lang="en-US" sz="1200"/>
        </a:p>
      </dgm:t>
    </dgm:pt>
    <dgm:pt modelId="{2ED652CE-221E-4BDF-B4BA-FB87261EF4F9}">
      <dgm:prSet custT="1"/>
      <dgm:spPr/>
      <dgm:t>
        <a:bodyPr/>
        <a:lstStyle/>
        <a:p>
          <a:r>
            <a:rPr lang="en-US" sz="1200"/>
            <a:t>The patient’s physically attached  Blood Bank armband</a:t>
          </a:r>
        </a:p>
      </dgm:t>
    </dgm:pt>
    <dgm:pt modelId="{E2DCFB54-11F3-4F5A-A020-024F8A29C3C9}" type="parTrans" cxnId="{D71E2B47-6EF9-4A98-8B7B-7EA33009EFC0}">
      <dgm:prSet/>
      <dgm:spPr/>
      <dgm:t>
        <a:bodyPr/>
        <a:lstStyle/>
        <a:p>
          <a:endParaRPr lang="en-US" sz="1200"/>
        </a:p>
      </dgm:t>
    </dgm:pt>
    <dgm:pt modelId="{C975FFB2-FB66-44E3-9478-4107F26F3C6B}" type="sibTrans" cxnId="{D71E2B47-6EF9-4A98-8B7B-7EA33009EFC0}">
      <dgm:prSet/>
      <dgm:spPr/>
      <dgm:t>
        <a:bodyPr/>
        <a:lstStyle/>
        <a:p>
          <a:endParaRPr lang="en-US" sz="1200"/>
        </a:p>
      </dgm:t>
    </dgm:pt>
    <dgm:pt modelId="{F0C082CA-F71E-48B5-8326-C181D2434BDF}">
      <dgm:prSet custT="1"/>
      <dgm:spPr/>
      <dgm:t>
        <a:bodyPr/>
        <a:lstStyle/>
        <a:p>
          <a:r>
            <a:rPr lang="en-US" sz="1200"/>
            <a:t>Both nurses must sign attestation on Unit Tag before starting the transfusion</a:t>
          </a:r>
        </a:p>
      </dgm:t>
    </dgm:pt>
    <dgm:pt modelId="{526EE7B0-FEB8-4BA1-B415-7C892FF280CC}" type="parTrans" cxnId="{80873225-C876-4EA7-9DC4-B709C4A1C76A}">
      <dgm:prSet/>
      <dgm:spPr/>
      <dgm:t>
        <a:bodyPr/>
        <a:lstStyle/>
        <a:p>
          <a:endParaRPr lang="en-US" sz="1200"/>
        </a:p>
      </dgm:t>
    </dgm:pt>
    <dgm:pt modelId="{5C04DEBE-A90B-4713-BFA4-AD8EBAD8D0F7}" type="sibTrans" cxnId="{80873225-C876-4EA7-9DC4-B709C4A1C76A}">
      <dgm:prSet/>
      <dgm:spPr/>
      <dgm:t>
        <a:bodyPr/>
        <a:lstStyle/>
        <a:p>
          <a:endParaRPr lang="en-US" sz="1200"/>
        </a:p>
      </dgm:t>
    </dgm:pt>
    <dgm:pt modelId="{DE73E0CA-D688-44C0-8AEA-7D126B9B80B0}">
      <dgm:prSet custT="1"/>
      <dgm:spPr/>
      <dgm:t>
        <a:bodyPr/>
        <a:lstStyle/>
        <a:p>
          <a:r>
            <a:rPr lang="en-US" sz="1200" dirty="0"/>
            <a:t>An RN needs to be involved in the complete ID process</a:t>
          </a:r>
        </a:p>
      </dgm:t>
    </dgm:pt>
    <dgm:pt modelId="{8D2EEDD1-79A8-4D70-BAEE-39DC87754FAC}" type="parTrans" cxnId="{B0048355-59D9-489C-8FD3-50BBB30A271D}">
      <dgm:prSet/>
      <dgm:spPr/>
      <dgm:t>
        <a:bodyPr/>
        <a:lstStyle/>
        <a:p>
          <a:endParaRPr lang="en-US" sz="1200"/>
        </a:p>
      </dgm:t>
    </dgm:pt>
    <dgm:pt modelId="{00AF9E73-CBEB-4767-9AA0-6D5540861905}" type="sibTrans" cxnId="{B0048355-59D9-489C-8FD3-50BBB30A271D}">
      <dgm:prSet/>
      <dgm:spPr/>
      <dgm:t>
        <a:bodyPr/>
        <a:lstStyle/>
        <a:p>
          <a:endParaRPr lang="en-US" sz="1200"/>
        </a:p>
      </dgm:t>
    </dgm:pt>
    <dgm:pt modelId="{6A85C261-50C7-476B-BBE3-1CA5E614389F}" type="pres">
      <dgm:prSet presAssocID="{318FC3F4-C7BC-4553-AF48-0C1A57AFDB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FEC23F-3963-4FA4-B99F-6DDB7625E3BC}" type="pres">
      <dgm:prSet presAssocID="{A34E5E0B-699F-40E0-A03E-967A8F51A5CE}" presName="hierRoot1" presStyleCnt="0">
        <dgm:presLayoutVars>
          <dgm:hierBranch val="init"/>
        </dgm:presLayoutVars>
      </dgm:prSet>
      <dgm:spPr/>
    </dgm:pt>
    <dgm:pt modelId="{DAA519E7-9D1E-4F18-A451-DCC2439ED9F5}" type="pres">
      <dgm:prSet presAssocID="{A34E5E0B-699F-40E0-A03E-967A8F51A5CE}" presName="rootComposite1" presStyleCnt="0"/>
      <dgm:spPr/>
    </dgm:pt>
    <dgm:pt modelId="{628DD5FF-99C9-487E-A17C-89EDC0C1BFAF}" type="pres">
      <dgm:prSet presAssocID="{A34E5E0B-699F-40E0-A03E-967A8F51A5CE}" presName="rootText1" presStyleLbl="node0" presStyleIdx="0" presStyleCnt="2">
        <dgm:presLayoutVars>
          <dgm:chPref val="3"/>
        </dgm:presLayoutVars>
      </dgm:prSet>
      <dgm:spPr/>
    </dgm:pt>
    <dgm:pt modelId="{4C756C33-4304-4FD7-BB24-12A6C7A539B9}" type="pres">
      <dgm:prSet presAssocID="{A34E5E0B-699F-40E0-A03E-967A8F51A5CE}" presName="rootConnector1" presStyleLbl="node1" presStyleIdx="0" presStyleCnt="0"/>
      <dgm:spPr/>
    </dgm:pt>
    <dgm:pt modelId="{BBFDB05D-B904-4607-9B14-C4DC6AAAB472}" type="pres">
      <dgm:prSet presAssocID="{A34E5E0B-699F-40E0-A03E-967A8F51A5CE}" presName="hierChild2" presStyleCnt="0"/>
      <dgm:spPr/>
    </dgm:pt>
    <dgm:pt modelId="{C87027AD-D1A6-4716-A243-48C74E602991}" type="pres">
      <dgm:prSet presAssocID="{A34E5E0B-699F-40E0-A03E-967A8F51A5CE}" presName="hierChild3" presStyleCnt="0"/>
      <dgm:spPr/>
    </dgm:pt>
    <dgm:pt modelId="{2B711834-9EDA-4452-AE5D-7508C34108BA}" type="pres">
      <dgm:prSet presAssocID="{B1D9D2C0-9B49-451D-A2B5-49BF6E968649}" presName="hierRoot1" presStyleCnt="0">
        <dgm:presLayoutVars>
          <dgm:hierBranch val="init"/>
        </dgm:presLayoutVars>
      </dgm:prSet>
      <dgm:spPr/>
    </dgm:pt>
    <dgm:pt modelId="{BEABE6EF-CDDD-4CF4-896C-9D93B22FCBF4}" type="pres">
      <dgm:prSet presAssocID="{B1D9D2C0-9B49-451D-A2B5-49BF6E968649}" presName="rootComposite1" presStyleCnt="0"/>
      <dgm:spPr/>
    </dgm:pt>
    <dgm:pt modelId="{744A938A-9B62-49F1-8F2C-A277547858EE}" type="pres">
      <dgm:prSet presAssocID="{B1D9D2C0-9B49-451D-A2B5-49BF6E968649}" presName="rootText1" presStyleLbl="node0" presStyleIdx="1" presStyleCnt="2">
        <dgm:presLayoutVars>
          <dgm:chPref val="3"/>
        </dgm:presLayoutVars>
      </dgm:prSet>
      <dgm:spPr/>
    </dgm:pt>
    <dgm:pt modelId="{C0199FB8-B928-455F-890E-6DF528E12631}" type="pres">
      <dgm:prSet presAssocID="{B1D9D2C0-9B49-451D-A2B5-49BF6E968649}" presName="rootConnector1" presStyleLbl="node1" presStyleIdx="0" presStyleCnt="0"/>
      <dgm:spPr/>
    </dgm:pt>
    <dgm:pt modelId="{C315195E-C29F-4EA9-BFDC-659B24EC0C2C}" type="pres">
      <dgm:prSet presAssocID="{B1D9D2C0-9B49-451D-A2B5-49BF6E968649}" presName="hierChild2" presStyleCnt="0"/>
      <dgm:spPr/>
    </dgm:pt>
    <dgm:pt modelId="{F09BBD3E-5068-40EB-A926-FEA5561552E3}" type="pres">
      <dgm:prSet presAssocID="{2C821C81-6EA0-408A-8A32-DCB704E33463}" presName="Name37" presStyleLbl="parChTrans1D2" presStyleIdx="0" presStyleCnt="4"/>
      <dgm:spPr/>
    </dgm:pt>
    <dgm:pt modelId="{FAE6D452-337B-41E2-A779-9389128CC477}" type="pres">
      <dgm:prSet presAssocID="{2828DA4A-CF7D-4484-85E6-AD408063F806}" presName="hierRoot2" presStyleCnt="0">
        <dgm:presLayoutVars>
          <dgm:hierBranch val="init"/>
        </dgm:presLayoutVars>
      </dgm:prSet>
      <dgm:spPr/>
    </dgm:pt>
    <dgm:pt modelId="{791A334C-25B8-42B2-B667-22B715E10324}" type="pres">
      <dgm:prSet presAssocID="{2828DA4A-CF7D-4484-85E6-AD408063F806}" presName="rootComposite" presStyleCnt="0"/>
      <dgm:spPr/>
    </dgm:pt>
    <dgm:pt modelId="{BBC4BC5D-7D1E-4E62-B1A6-AF76EEFC5A07}" type="pres">
      <dgm:prSet presAssocID="{2828DA4A-CF7D-4484-85E6-AD408063F806}" presName="rootText" presStyleLbl="node2" presStyleIdx="0" presStyleCnt="4">
        <dgm:presLayoutVars>
          <dgm:chPref val="3"/>
        </dgm:presLayoutVars>
      </dgm:prSet>
      <dgm:spPr/>
    </dgm:pt>
    <dgm:pt modelId="{11AEC4A6-77D5-4549-8F6D-ACDD2036B79D}" type="pres">
      <dgm:prSet presAssocID="{2828DA4A-CF7D-4484-85E6-AD408063F806}" presName="rootConnector" presStyleLbl="node2" presStyleIdx="0" presStyleCnt="4"/>
      <dgm:spPr/>
    </dgm:pt>
    <dgm:pt modelId="{33CB89F9-CFB6-4712-B4DF-52A5497BB52F}" type="pres">
      <dgm:prSet presAssocID="{2828DA4A-CF7D-4484-85E6-AD408063F806}" presName="hierChild4" presStyleCnt="0"/>
      <dgm:spPr/>
    </dgm:pt>
    <dgm:pt modelId="{101807C6-2DAD-48FC-8912-E6D6EA8D4787}" type="pres">
      <dgm:prSet presAssocID="{2828DA4A-CF7D-4484-85E6-AD408063F806}" presName="hierChild5" presStyleCnt="0"/>
      <dgm:spPr/>
    </dgm:pt>
    <dgm:pt modelId="{AA4466AC-DA61-4872-82C6-D8E8C559C3FB}" type="pres">
      <dgm:prSet presAssocID="{E2DCFB54-11F3-4F5A-A020-024F8A29C3C9}" presName="Name37" presStyleLbl="parChTrans1D2" presStyleIdx="1" presStyleCnt="4"/>
      <dgm:spPr/>
    </dgm:pt>
    <dgm:pt modelId="{BB1E7F12-586D-43E7-8E14-DB8FE3C46F5F}" type="pres">
      <dgm:prSet presAssocID="{2ED652CE-221E-4BDF-B4BA-FB87261EF4F9}" presName="hierRoot2" presStyleCnt="0">
        <dgm:presLayoutVars>
          <dgm:hierBranch val="init"/>
        </dgm:presLayoutVars>
      </dgm:prSet>
      <dgm:spPr/>
    </dgm:pt>
    <dgm:pt modelId="{03ED0A1E-3440-47FC-9455-53FA06946553}" type="pres">
      <dgm:prSet presAssocID="{2ED652CE-221E-4BDF-B4BA-FB87261EF4F9}" presName="rootComposite" presStyleCnt="0"/>
      <dgm:spPr/>
    </dgm:pt>
    <dgm:pt modelId="{AA151F31-9833-4127-B9EB-85769A9C0144}" type="pres">
      <dgm:prSet presAssocID="{2ED652CE-221E-4BDF-B4BA-FB87261EF4F9}" presName="rootText" presStyleLbl="node2" presStyleIdx="1" presStyleCnt="4">
        <dgm:presLayoutVars>
          <dgm:chPref val="3"/>
        </dgm:presLayoutVars>
      </dgm:prSet>
      <dgm:spPr/>
    </dgm:pt>
    <dgm:pt modelId="{67BADCE7-CD91-453F-AAE3-38CE571144FC}" type="pres">
      <dgm:prSet presAssocID="{2ED652CE-221E-4BDF-B4BA-FB87261EF4F9}" presName="rootConnector" presStyleLbl="node2" presStyleIdx="1" presStyleCnt="4"/>
      <dgm:spPr/>
    </dgm:pt>
    <dgm:pt modelId="{5E72301A-96A8-4B01-9D98-A2E26BC5F24B}" type="pres">
      <dgm:prSet presAssocID="{2ED652CE-221E-4BDF-B4BA-FB87261EF4F9}" presName="hierChild4" presStyleCnt="0"/>
      <dgm:spPr/>
    </dgm:pt>
    <dgm:pt modelId="{DA93E2C4-A513-4ADC-AA89-4653EB3135ED}" type="pres">
      <dgm:prSet presAssocID="{2ED652CE-221E-4BDF-B4BA-FB87261EF4F9}" presName="hierChild5" presStyleCnt="0"/>
      <dgm:spPr/>
    </dgm:pt>
    <dgm:pt modelId="{F0A635A4-0EF8-47FD-BB2B-296E20E4FC37}" type="pres">
      <dgm:prSet presAssocID="{526EE7B0-FEB8-4BA1-B415-7C892FF280CC}" presName="Name37" presStyleLbl="parChTrans1D2" presStyleIdx="2" presStyleCnt="4"/>
      <dgm:spPr/>
    </dgm:pt>
    <dgm:pt modelId="{4F575B03-133C-4A2C-A123-AA940D547B16}" type="pres">
      <dgm:prSet presAssocID="{F0C082CA-F71E-48B5-8326-C181D2434BDF}" presName="hierRoot2" presStyleCnt="0">
        <dgm:presLayoutVars>
          <dgm:hierBranch val="init"/>
        </dgm:presLayoutVars>
      </dgm:prSet>
      <dgm:spPr/>
    </dgm:pt>
    <dgm:pt modelId="{B0B11766-B384-404C-8369-D79FC452A3F2}" type="pres">
      <dgm:prSet presAssocID="{F0C082CA-F71E-48B5-8326-C181D2434BDF}" presName="rootComposite" presStyleCnt="0"/>
      <dgm:spPr/>
    </dgm:pt>
    <dgm:pt modelId="{F3908668-02D6-4451-A47F-DEFF01611104}" type="pres">
      <dgm:prSet presAssocID="{F0C082CA-F71E-48B5-8326-C181D2434BDF}" presName="rootText" presStyleLbl="node2" presStyleIdx="2" presStyleCnt="4">
        <dgm:presLayoutVars>
          <dgm:chPref val="3"/>
        </dgm:presLayoutVars>
      </dgm:prSet>
      <dgm:spPr/>
    </dgm:pt>
    <dgm:pt modelId="{998768A9-85F9-4A4B-B162-2C54A08933C8}" type="pres">
      <dgm:prSet presAssocID="{F0C082CA-F71E-48B5-8326-C181D2434BDF}" presName="rootConnector" presStyleLbl="node2" presStyleIdx="2" presStyleCnt="4"/>
      <dgm:spPr/>
    </dgm:pt>
    <dgm:pt modelId="{1AABCF62-B9F4-4616-811E-975AF3B0A85C}" type="pres">
      <dgm:prSet presAssocID="{F0C082CA-F71E-48B5-8326-C181D2434BDF}" presName="hierChild4" presStyleCnt="0"/>
      <dgm:spPr/>
    </dgm:pt>
    <dgm:pt modelId="{E88236F2-E37C-4F0A-A747-FF14D13B9B55}" type="pres">
      <dgm:prSet presAssocID="{F0C082CA-F71E-48B5-8326-C181D2434BDF}" presName="hierChild5" presStyleCnt="0"/>
      <dgm:spPr/>
    </dgm:pt>
    <dgm:pt modelId="{9236C174-6B25-4D59-A792-D9444647616A}" type="pres">
      <dgm:prSet presAssocID="{8D2EEDD1-79A8-4D70-BAEE-39DC87754FAC}" presName="Name37" presStyleLbl="parChTrans1D2" presStyleIdx="3" presStyleCnt="4"/>
      <dgm:spPr/>
    </dgm:pt>
    <dgm:pt modelId="{3896771F-1540-4511-B510-C2FFF0602B2F}" type="pres">
      <dgm:prSet presAssocID="{DE73E0CA-D688-44C0-8AEA-7D126B9B80B0}" presName="hierRoot2" presStyleCnt="0">
        <dgm:presLayoutVars>
          <dgm:hierBranch val="init"/>
        </dgm:presLayoutVars>
      </dgm:prSet>
      <dgm:spPr/>
    </dgm:pt>
    <dgm:pt modelId="{5EFF4187-90E0-4D96-857C-02B1F5CD7BB1}" type="pres">
      <dgm:prSet presAssocID="{DE73E0CA-D688-44C0-8AEA-7D126B9B80B0}" presName="rootComposite" presStyleCnt="0"/>
      <dgm:spPr/>
    </dgm:pt>
    <dgm:pt modelId="{AFF66B34-3A75-4F89-A95D-609F55BA9FC0}" type="pres">
      <dgm:prSet presAssocID="{DE73E0CA-D688-44C0-8AEA-7D126B9B80B0}" presName="rootText" presStyleLbl="node2" presStyleIdx="3" presStyleCnt="4">
        <dgm:presLayoutVars>
          <dgm:chPref val="3"/>
        </dgm:presLayoutVars>
      </dgm:prSet>
      <dgm:spPr/>
    </dgm:pt>
    <dgm:pt modelId="{A61C8793-43DC-401D-892D-165BC63A2508}" type="pres">
      <dgm:prSet presAssocID="{DE73E0CA-D688-44C0-8AEA-7D126B9B80B0}" presName="rootConnector" presStyleLbl="node2" presStyleIdx="3" presStyleCnt="4"/>
      <dgm:spPr/>
    </dgm:pt>
    <dgm:pt modelId="{8E246528-915D-414D-98C8-05E2A55EEBA7}" type="pres">
      <dgm:prSet presAssocID="{DE73E0CA-D688-44C0-8AEA-7D126B9B80B0}" presName="hierChild4" presStyleCnt="0"/>
      <dgm:spPr/>
    </dgm:pt>
    <dgm:pt modelId="{164B2858-7A3C-447B-B40E-6AB05CAD8DD6}" type="pres">
      <dgm:prSet presAssocID="{DE73E0CA-D688-44C0-8AEA-7D126B9B80B0}" presName="hierChild5" presStyleCnt="0"/>
      <dgm:spPr/>
    </dgm:pt>
    <dgm:pt modelId="{637EABAF-6FDA-4191-B9EA-047850F41EAD}" type="pres">
      <dgm:prSet presAssocID="{B1D9D2C0-9B49-451D-A2B5-49BF6E968649}" presName="hierChild3" presStyleCnt="0"/>
      <dgm:spPr/>
    </dgm:pt>
  </dgm:ptLst>
  <dgm:cxnLst>
    <dgm:cxn modelId="{12D0D108-B208-48E0-80EF-A84BFE47CCB4}" type="presOf" srcId="{2C821C81-6EA0-408A-8A32-DCB704E33463}" destId="{F09BBD3E-5068-40EB-A926-FEA5561552E3}" srcOrd="0" destOrd="0" presId="urn:microsoft.com/office/officeart/2005/8/layout/orgChart1"/>
    <dgm:cxn modelId="{BBBAB80B-C6F0-4A72-A004-4B478FFAA9CA}" type="presOf" srcId="{B1D9D2C0-9B49-451D-A2B5-49BF6E968649}" destId="{744A938A-9B62-49F1-8F2C-A277547858EE}" srcOrd="0" destOrd="0" presId="urn:microsoft.com/office/officeart/2005/8/layout/orgChart1"/>
    <dgm:cxn modelId="{D65F7B16-DC9B-4E52-B63A-BBE60FA19D5C}" type="presOf" srcId="{DE73E0CA-D688-44C0-8AEA-7D126B9B80B0}" destId="{AFF66B34-3A75-4F89-A95D-609F55BA9FC0}" srcOrd="0" destOrd="0" presId="urn:microsoft.com/office/officeart/2005/8/layout/orgChart1"/>
    <dgm:cxn modelId="{80873225-C876-4EA7-9DC4-B709C4A1C76A}" srcId="{B1D9D2C0-9B49-451D-A2B5-49BF6E968649}" destId="{F0C082CA-F71E-48B5-8326-C181D2434BDF}" srcOrd="2" destOrd="0" parTransId="{526EE7B0-FEB8-4BA1-B415-7C892FF280CC}" sibTransId="{5C04DEBE-A90B-4713-BFA4-AD8EBAD8D0F7}"/>
    <dgm:cxn modelId="{23A54435-1FC6-4934-9E97-F969D89C31C7}" type="presOf" srcId="{2ED652CE-221E-4BDF-B4BA-FB87261EF4F9}" destId="{67BADCE7-CD91-453F-AAE3-38CE571144FC}" srcOrd="1" destOrd="0" presId="urn:microsoft.com/office/officeart/2005/8/layout/orgChart1"/>
    <dgm:cxn modelId="{E691C95D-3E81-4934-B996-6D8896F63BF2}" type="presOf" srcId="{2ED652CE-221E-4BDF-B4BA-FB87261EF4F9}" destId="{AA151F31-9833-4127-B9EB-85769A9C0144}" srcOrd="0" destOrd="0" presId="urn:microsoft.com/office/officeart/2005/8/layout/orgChart1"/>
    <dgm:cxn modelId="{D71E2B47-6EF9-4A98-8B7B-7EA33009EFC0}" srcId="{B1D9D2C0-9B49-451D-A2B5-49BF6E968649}" destId="{2ED652CE-221E-4BDF-B4BA-FB87261EF4F9}" srcOrd="1" destOrd="0" parTransId="{E2DCFB54-11F3-4F5A-A020-024F8A29C3C9}" sibTransId="{C975FFB2-FB66-44E3-9478-4107F26F3C6B}"/>
    <dgm:cxn modelId="{B0048355-59D9-489C-8FD3-50BBB30A271D}" srcId="{B1D9D2C0-9B49-451D-A2B5-49BF6E968649}" destId="{DE73E0CA-D688-44C0-8AEA-7D126B9B80B0}" srcOrd="3" destOrd="0" parTransId="{8D2EEDD1-79A8-4D70-BAEE-39DC87754FAC}" sibTransId="{00AF9E73-CBEB-4767-9AA0-6D5540861905}"/>
    <dgm:cxn modelId="{50396576-759C-4C39-ADF6-7AB70E98DB0D}" srcId="{B1D9D2C0-9B49-451D-A2B5-49BF6E968649}" destId="{2828DA4A-CF7D-4484-85E6-AD408063F806}" srcOrd="0" destOrd="0" parTransId="{2C821C81-6EA0-408A-8A32-DCB704E33463}" sibTransId="{54B90026-ADB5-4157-80DC-8900E26AAF31}"/>
    <dgm:cxn modelId="{BCE97D84-DFDC-46C3-8E05-66C7E41994A3}" type="presOf" srcId="{F0C082CA-F71E-48B5-8326-C181D2434BDF}" destId="{F3908668-02D6-4451-A47F-DEFF01611104}" srcOrd="0" destOrd="0" presId="urn:microsoft.com/office/officeart/2005/8/layout/orgChart1"/>
    <dgm:cxn modelId="{9B5DF884-AC12-420E-9F8E-37A2205FF4D8}" type="presOf" srcId="{F0C082CA-F71E-48B5-8326-C181D2434BDF}" destId="{998768A9-85F9-4A4B-B162-2C54A08933C8}" srcOrd="1" destOrd="0" presId="urn:microsoft.com/office/officeart/2005/8/layout/orgChart1"/>
    <dgm:cxn modelId="{00F6288C-1557-40FE-BFF3-DF4708675DB1}" type="presOf" srcId="{2828DA4A-CF7D-4484-85E6-AD408063F806}" destId="{BBC4BC5D-7D1E-4E62-B1A6-AF76EEFC5A07}" srcOrd="0" destOrd="0" presId="urn:microsoft.com/office/officeart/2005/8/layout/orgChart1"/>
    <dgm:cxn modelId="{54CEA0A7-7CE6-4B99-A62A-B336E510CC0D}" type="presOf" srcId="{A34E5E0B-699F-40E0-A03E-967A8F51A5CE}" destId="{628DD5FF-99C9-487E-A17C-89EDC0C1BFAF}" srcOrd="0" destOrd="0" presId="urn:microsoft.com/office/officeart/2005/8/layout/orgChart1"/>
    <dgm:cxn modelId="{208897A8-4DAA-4D8F-9A88-AEEFF76484EA}" srcId="{318FC3F4-C7BC-4553-AF48-0C1A57AFDB57}" destId="{B1D9D2C0-9B49-451D-A2B5-49BF6E968649}" srcOrd="1" destOrd="0" parTransId="{33154867-8EDC-4FBF-A36D-FA3F288B661B}" sibTransId="{0E55039D-76FF-430B-9110-2CFEC624205B}"/>
    <dgm:cxn modelId="{8EEEDCA9-2B4D-4C9B-8367-8B560B128125}" type="presOf" srcId="{DE73E0CA-D688-44C0-8AEA-7D126B9B80B0}" destId="{A61C8793-43DC-401D-892D-165BC63A2508}" srcOrd="1" destOrd="0" presId="urn:microsoft.com/office/officeart/2005/8/layout/orgChart1"/>
    <dgm:cxn modelId="{2928F4AE-EF6A-4191-8F2C-29283AB56C13}" type="presOf" srcId="{2828DA4A-CF7D-4484-85E6-AD408063F806}" destId="{11AEC4A6-77D5-4549-8F6D-ACDD2036B79D}" srcOrd="1" destOrd="0" presId="urn:microsoft.com/office/officeart/2005/8/layout/orgChart1"/>
    <dgm:cxn modelId="{01003BC1-3278-4A08-8140-4CB5323E9D31}" type="presOf" srcId="{8D2EEDD1-79A8-4D70-BAEE-39DC87754FAC}" destId="{9236C174-6B25-4D59-A792-D9444647616A}" srcOrd="0" destOrd="0" presId="urn:microsoft.com/office/officeart/2005/8/layout/orgChart1"/>
    <dgm:cxn modelId="{A88340CD-2E0D-4F2E-B358-ACF52ADF174F}" type="presOf" srcId="{A34E5E0B-699F-40E0-A03E-967A8F51A5CE}" destId="{4C756C33-4304-4FD7-BB24-12A6C7A539B9}" srcOrd="1" destOrd="0" presId="urn:microsoft.com/office/officeart/2005/8/layout/orgChart1"/>
    <dgm:cxn modelId="{F69872CE-4B2C-487C-91D5-36F29343ED1C}" srcId="{318FC3F4-C7BC-4553-AF48-0C1A57AFDB57}" destId="{A34E5E0B-699F-40E0-A03E-967A8F51A5CE}" srcOrd="0" destOrd="0" parTransId="{1230BA3E-B566-4C35-8E31-9AF516C29CD3}" sibTransId="{FB9D26AE-145F-42F2-BE29-F77925F19B03}"/>
    <dgm:cxn modelId="{F69DE6E2-1EC4-44B9-931C-D977C5CF0373}" type="presOf" srcId="{526EE7B0-FEB8-4BA1-B415-7C892FF280CC}" destId="{F0A635A4-0EF8-47FD-BB2B-296E20E4FC37}" srcOrd="0" destOrd="0" presId="urn:microsoft.com/office/officeart/2005/8/layout/orgChart1"/>
    <dgm:cxn modelId="{C80A48F0-1F18-44F9-85B9-588323524051}" type="presOf" srcId="{E2DCFB54-11F3-4F5A-A020-024F8A29C3C9}" destId="{AA4466AC-DA61-4872-82C6-D8E8C559C3FB}" srcOrd="0" destOrd="0" presId="urn:microsoft.com/office/officeart/2005/8/layout/orgChart1"/>
    <dgm:cxn modelId="{9B174BF8-A08A-4E0D-82D3-D78925EC0054}" type="presOf" srcId="{B1D9D2C0-9B49-451D-A2B5-49BF6E968649}" destId="{C0199FB8-B928-455F-890E-6DF528E12631}" srcOrd="1" destOrd="0" presId="urn:microsoft.com/office/officeart/2005/8/layout/orgChart1"/>
    <dgm:cxn modelId="{0BF125FE-734A-42E8-ADB3-274C4581DE39}" type="presOf" srcId="{318FC3F4-C7BC-4553-AF48-0C1A57AFDB57}" destId="{6A85C261-50C7-476B-BBE3-1CA5E614389F}" srcOrd="0" destOrd="0" presId="urn:microsoft.com/office/officeart/2005/8/layout/orgChart1"/>
    <dgm:cxn modelId="{784C39B2-0B80-4B4C-921F-ABA5E0348F09}" type="presParOf" srcId="{6A85C261-50C7-476B-BBE3-1CA5E614389F}" destId="{C4FEC23F-3963-4FA4-B99F-6DDB7625E3BC}" srcOrd="0" destOrd="0" presId="urn:microsoft.com/office/officeart/2005/8/layout/orgChart1"/>
    <dgm:cxn modelId="{8A66D500-B82E-4ECA-A767-64F5263C75B2}" type="presParOf" srcId="{C4FEC23F-3963-4FA4-B99F-6DDB7625E3BC}" destId="{DAA519E7-9D1E-4F18-A451-DCC2439ED9F5}" srcOrd="0" destOrd="0" presId="urn:microsoft.com/office/officeart/2005/8/layout/orgChart1"/>
    <dgm:cxn modelId="{3CDE5E76-FD3C-45CE-BC21-E1DBE172587F}" type="presParOf" srcId="{DAA519E7-9D1E-4F18-A451-DCC2439ED9F5}" destId="{628DD5FF-99C9-487E-A17C-89EDC0C1BFAF}" srcOrd="0" destOrd="0" presId="urn:microsoft.com/office/officeart/2005/8/layout/orgChart1"/>
    <dgm:cxn modelId="{CD76AB66-BDAD-4A2B-9524-8262A8D834A6}" type="presParOf" srcId="{DAA519E7-9D1E-4F18-A451-DCC2439ED9F5}" destId="{4C756C33-4304-4FD7-BB24-12A6C7A539B9}" srcOrd="1" destOrd="0" presId="urn:microsoft.com/office/officeart/2005/8/layout/orgChart1"/>
    <dgm:cxn modelId="{B0C43967-79EB-4C70-8C48-44FAFF08173B}" type="presParOf" srcId="{C4FEC23F-3963-4FA4-B99F-6DDB7625E3BC}" destId="{BBFDB05D-B904-4607-9B14-C4DC6AAAB472}" srcOrd="1" destOrd="0" presId="urn:microsoft.com/office/officeart/2005/8/layout/orgChart1"/>
    <dgm:cxn modelId="{20138D84-9340-49B6-B988-16D3B28A9B0B}" type="presParOf" srcId="{C4FEC23F-3963-4FA4-B99F-6DDB7625E3BC}" destId="{C87027AD-D1A6-4716-A243-48C74E602991}" srcOrd="2" destOrd="0" presId="urn:microsoft.com/office/officeart/2005/8/layout/orgChart1"/>
    <dgm:cxn modelId="{788F208D-D9C1-472E-B648-68D2DA1FF2AD}" type="presParOf" srcId="{6A85C261-50C7-476B-BBE3-1CA5E614389F}" destId="{2B711834-9EDA-4452-AE5D-7508C34108BA}" srcOrd="1" destOrd="0" presId="urn:microsoft.com/office/officeart/2005/8/layout/orgChart1"/>
    <dgm:cxn modelId="{B1B48987-B575-4BB9-833B-5C1AEE4BC1B4}" type="presParOf" srcId="{2B711834-9EDA-4452-AE5D-7508C34108BA}" destId="{BEABE6EF-CDDD-4CF4-896C-9D93B22FCBF4}" srcOrd="0" destOrd="0" presId="urn:microsoft.com/office/officeart/2005/8/layout/orgChart1"/>
    <dgm:cxn modelId="{BA1B422D-BDF4-4254-99EA-DB98FE6A157B}" type="presParOf" srcId="{BEABE6EF-CDDD-4CF4-896C-9D93B22FCBF4}" destId="{744A938A-9B62-49F1-8F2C-A277547858EE}" srcOrd="0" destOrd="0" presId="urn:microsoft.com/office/officeart/2005/8/layout/orgChart1"/>
    <dgm:cxn modelId="{61AE2459-156A-4132-9920-6B8F2CE4319B}" type="presParOf" srcId="{BEABE6EF-CDDD-4CF4-896C-9D93B22FCBF4}" destId="{C0199FB8-B928-455F-890E-6DF528E12631}" srcOrd="1" destOrd="0" presId="urn:microsoft.com/office/officeart/2005/8/layout/orgChart1"/>
    <dgm:cxn modelId="{6A71F942-9B1B-45BE-B50D-64BAE98BCDF9}" type="presParOf" srcId="{2B711834-9EDA-4452-AE5D-7508C34108BA}" destId="{C315195E-C29F-4EA9-BFDC-659B24EC0C2C}" srcOrd="1" destOrd="0" presId="urn:microsoft.com/office/officeart/2005/8/layout/orgChart1"/>
    <dgm:cxn modelId="{6654AD12-447B-4ABE-A92D-C0785D16936B}" type="presParOf" srcId="{C315195E-C29F-4EA9-BFDC-659B24EC0C2C}" destId="{F09BBD3E-5068-40EB-A926-FEA5561552E3}" srcOrd="0" destOrd="0" presId="urn:microsoft.com/office/officeart/2005/8/layout/orgChart1"/>
    <dgm:cxn modelId="{C4709ABC-3D0F-4537-8FA0-635CD8035240}" type="presParOf" srcId="{C315195E-C29F-4EA9-BFDC-659B24EC0C2C}" destId="{FAE6D452-337B-41E2-A779-9389128CC477}" srcOrd="1" destOrd="0" presId="urn:microsoft.com/office/officeart/2005/8/layout/orgChart1"/>
    <dgm:cxn modelId="{C849CB11-C2E2-46A0-9070-378443AEF972}" type="presParOf" srcId="{FAE6D452-337B-41E2-A779-9389128CC477}" destId="{791A334C-25B8-42B2-B667-22B715E10324}" srcOrd="0" destOrd="0" presId="urn:microsoft.com/office/officeart/2005/8/layout/orgChart1"/>
    <dgm:cxn modelId="{C434359F-D3C4-4DF1-9FD1-7B5043EC8339}" type="presParOf" srcId="{791A334C-25B8-42B2-B667-22B715E10324}" destId="{BBC4BC5D-7D1E-4E62-B1A6-AF76EEFC5A07}" srcOrd="0" destOrd="0" presId="urn:microsoft.com/office/officeart/2005/8/layout/orgChart1"/>
    <dgm:cxn modelId="{C910F55E-8D2E-44DA-91BE-F2B124C3AC97}" type="presParOf" srcId="{791A334C-25B8-42B2-B667-22B715E10324}" destId="{11AEC4A6-77D5-4549-8F6D-ACDD2036B79D}" srcOrd="1" destOrd="0" presId="urn:microsoft.com/office/officeart/2005/8/layout/orgChart1"/>
    <dgm:cxn modelId="{ACED56C8-EDF4-40F1-BD6A-C15BFC3311F3}" type="presParOf" srcId="{FAE6D452-337B-41E2-A779-9389128CC477}" destId="{33CB89F9-CFB6-4712-B4DF-52A5497BB52F}" srcOrd="1" destOrd="0" presId="urn:microsoft.com/office/officeart/2005/8/layout/orgChart1"/>
    <dgm:cxn modelId="{68BDA300-89E6-4437-A938-AFCD49FC20C4}" type="presParOf" srcId="{FAE6D452-337B-41E2-A779-9389128CC477}" destId="{101807C6-2DAD-48FC-8912-E6D6EA8D4787}" srcOrd="2" destOrd="0" presId="urn:microsoft.com/office/officeart/2005/8/layout/orgChart1"/>
    <dgm:cxn modelId="{CC5A6DC7-F857-4BB8-B208-389C529E5497}" type="presParOf" srcId="{C315195E-C29F-4EA9-BFDC-659B24EC0C2C}" destId="{AA4466AC-DA61-4872-82C6-D8E8C559C3FB}" srcOrd="2" destOrd="0" presId="urn:microsoft.com/office/officeart/2005/8/layout/orgChart1"/>
    <dgm:cxn modelId="{41EF1FAD-9EC1-420A-AA9E-3BD9937540C6}" type="presParOf" srcId="{C315195E-C29F-4EA9-BFDC-659B24EC0C2C}" destId="{BB1E7F12-586D-43E7-8E14-DB8FE3C46F5F}" srcOrd="3" destOrd="0" presId="urn:microsoft.com/office/officeart/2005/8/layout/orgChart1"/>
    <dgm:cxn modelId="{18526736-D610-4674-ACD2-4909037871DB}" type="presParOf" srcId="{BB1E7F12-586D-43E7-8E14-DB8FE3C46F5F}" destId="{03ED0A1E-3440-47FC-9455-53FA06946553}" srcOrd="0" destOrd="0" presId="urn:microsoft.com/office/officeart/2005/8/layout/orgChart1"/>
    <dgm:cxn modelId="{3D47FCF8-B9E6-47A8-A4A4-63D577957B56}" type="presParOf" srcId="{03ED0A1E-3440-47FC-9455-53FA06946553}" destId="{AA151F31-9833-4127-B9EB-85769A9C0144}" srcOrd="0" destOrd="0" presId="urn:microsoft.com/office/officeart/2005/8/layout/orgChart1"/>
    <dgm:cxn modelId="{6EEA7F81-1D8C-438A-973E-7B1135E53429}" type="presParOf" srcId="{03ED0A1E-3440-47FC-9455-53FA06946553}" destId="{67BADCE7-CD91-453F-AAE3-38CE571144FC}" srcOrd="1" destOrd="0" presId="urn:microsoft.com/office/officeart/2005/8/layout/orgChart1"/>
    <dgm:cxn modelId="{68CDCD18-1811-461B-8F86-32F7F389775A}" type="presParOf" srcId="{BB1E7F12-586D-43E7-8E14-DB8FE3C46F5F}" destId="{5E72301A-96A8-4B01-9D98-A2E26BC5F24B}" srcOrd="1" destOrd="0" presId="urn:microsoft.com/office/officeart/2005/8/layout/orgChart1"/>
    <dgm:cxn modelId="{26C3EAC1-CBF4-4077-A8D5-CC9174A053B3}" type="presParOf" srcId="{BB1E7F12-586D-43E7-8E14-DB8FE3C46F5F}" destId="{DA93E2C4-A513-4ADC-AA89-4653EB3135ED}" srcOrd="2" destOrd="0" presId="urn:microsoft.com/office/officeart/2005/8/layout/orgChart1"/>
    <dgm:cxn modelId="{9D7192CB-3043-4A29-B3A4-AC1472DCBEDB}" type="presParOf" srcId="{C315195E-C29F-4EA9-BFDC-659B24EC0C2C}" destId="{F0A635A4-0EF8-47FD-BB2B-296E20E4FC37}" srcOrd="4" destOrd="0" presId="urn:microsoft.com/office/officeart/2005/8/layout/orgChart1"/>
    <dgm:cxn modelId="{2DB4127E-F96B-420F-B9EB-1B5400F29363}" type="presParOf" srcId="{C315195E-C29F-4EA9-BFDC-659B24EC0C2C}" destId="{4F575B03-133C-4A2C-A123-AA940D547B16}" srcOrd="5" destOrd="0" presId="urn:microsoft.com/office/officeart/2005/8/layout/orgChart1"/>
    <dgm:cxn modelId="{533F1610-2F4D-4DC5-8532-A755F068EE71}" type="presParOf" srcId="{4F575B03-133C-4A2C-A123-AA940D547B16}" destId="{B0B11766-B384-404C-8369-D79FC452A3F2}" srcOrd="0" destOrd="0" presId="urn:microsoft.com/office/officeart/2005/8/layout/orgChart1"/>
    <dgm:cxn modelId="{BF12D361-88AC-4782-BBAF-03796E374C12}" type="presParOf" srcId="{B0B11766-B384-404C-8369-D79FC452A3F2}" destId="{F3908668-02D6-4451-A47F-DEFF01611104}" srcOrd="0" destOrd="0" presId="urn:microsoft.com/office/officeart/2005/8/layout/orgChart1"/>
    <dgm:cxn modelId="{349B8048-067A-4475-9B89-F90B4F5798D0}" type="presParOf" srcId="{B0B11766-B384-404C-8369-D79FC452A3F2}" destId="{998768A9-85F9-4A4B-B162-2C54A08933C8}" srcOrd="1" destOrd="0" presId="urn:microsoft.com/office/officeart/2005/8/layout/orgChart1"/>
    <dgm:cxn modelId="{54999A60-A947-4AFA-92D4-68DA720E894C}" type="presParOf" srcId="{4F575B03-133C-4A2C-A123-AA940D547B16}" destId="{1AABCF62-B9F4-4616-811E-975AF3B0A85C}" srcOrd="1" destOrd="0" presId="urn:microsoft.com/office/officeart/2005/8/layout/orgChart1"/>
    <dgm:cxn modelId="{64FFD0AD-C64B-4FBD-8B5C-7B4CC0748A7F}" type="presParOf" srcId="{4F575B03-133C-4A2C-A123-AA940D547B16}" destId="{E88236F2-E37C-4F0A-A747-FF14D13B9B55}" srcOrd="2" destOrd="0" presId="urn:microsoft.com/office/officeart/2005/8/layout/orgChart1"/>
    <dgm:cxn modelId="{BDF25558-6719-4641-9E64-6FF846B6EC95}" type="presParOf" srcId="{C315195E-C29F-4EA9-BFDC-659B24EC0C2C}" destId="{9236C174-6B25-4D59-A792-D9444647616A}" srcOrd="6" destOrd="0" presId="urn:microsoft.com/office/officeart/2005/8/layout/orgChart1"/>
    <dgm:cxn modelId="{9BF052E5-6914-4525-873B-570B102AFA91}" type="presParOf" srcId="{C315195E-C29F-4EA9-BFDC-659B24EC0C2C}" destId="{3896771F-1540-4511-B510-C2FFF0602B2F}" srcOrd="7" destOrd="0" presId="urn:microsoft.com/office/officeart/2005/8/layout/orgChart1"/>
    <dgm:cxn modelId="{99D25221-D6A6-434F-BB9B-1F8C13D77F4F}" type="presParOf" srcId="{3896771F-1540-4511-B510-C2FFF0602B2F}" destId="{5EFF4187-90E0-4D96-857C-02B1F5CD7BB1}" srcOrd="0" destOrd="0" presId="urn:microsoft.com/office/officeart/2005/8/layout/orgChart1"/>
    <dgm:cxn modelId="{F0E2E415-029A-4EA7-AFB7-7341B4AD0296}" type="presParOf" srcId="{5EFF4187-90E0-4D96-857C-02B1F5CD7BB1}" destId="{AFF66B34-3A75-4F89-A95D-609F55BA9FC0}" srcOrd="0" destOrd="0" presId="urn:microsoft.com/office/officeart/2005/8/layout/orgChart1"/>
    <dgm:cxn modelId="{D37F3B0C-28E1-4304-B7E5-9BC0A4A18822}" type="presParOf" srcId="{5EFF4187-90E0-4D96-857C-02B1F5CD7BB1}" destId="{A61C8793-43DC-401D-892D-165BC63A2508}" srcOrd="1" destOrd="0" presId="urn:microsoft.com/office/officeart/2005/8/layout/orgChart1"/>
    <dgm:cxn modelId="{2187803F-A29C-4CC9-812A-67CFCBFE04B0}" type="presParOf" srcId="{3896771F-1540-4511-B510-C2FFF0602B2F}" destId="{8E246528-915D-414D-98C8-05E2A55EEBA7}" srcOrd="1" destOrd="0" presId="urn:microsoft.com/office/officeart/2005/8/layout/orgChart1"/>
    <dgm:cxn modelId="{421089A3-F018-40E4-89E3-9E5823DB0A07}" type="presParOf" srcId="{3896771F-1540-4511-B510-C2FFF0602B2F}" destId="{164B2858-7A3C-447B-B40E-6AB05CAD8DD6}" srcOrd="2" destOrd="0" presId="urn:microsoft.com/office/officeart/2005/8/layout/orgChart1"/>
    <dgm:cxn modelId="{5C340BDF-3489-48FE-B165-C2753898EE59}" type="presParOf" srcId="{2B711834-9EDA-4452-AE5D-7508C34108BA}" destId="{637EABAF-6FDA-4191-B9EA-047850F41E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11FC47-B139-4880-8F94-8F65F9C1F6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78400-20B3-4ECF-959B-FABC76BE7A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50 ml hour X 15 minutes </a:t>
          </a:r>
        </a:p>
      </dgm:t>
    </dgm:pt>
    <dgm:pt modelId="{6042AC48-6C85-4105-B283-7EC5DD2FD2ED}" type="parTrans" cxnId="{2679B051-6AC4-472F-9BE8-7191855B8CAE}">
      <dgm:prSet/>
      <dgm:spPr/>
      <dgm:t>
        <a:bodyPr/>
        <a:lstStyle/>
        <a:p>
          <a:endParaRPr lang="en-US"/>
        </a:p>
      </dgm:t>
    </dgm:pt>
    <dgm:pt modelId="{DF0B01D1-3A3F-4A4D-BBFB-F54B11414F8D}" type="sibTrans" cxnId="{2679B051-6AC4-472F-9BE8-7191855B8CAE}">
      <dgm:prSet/>
      <dgm:spPr/>
      <dgm:t>
        <a:bodyPr/>
        <a:lstStyle/>
        <a:p>
          <a:endParaRPr lang="en-US"/>
        </a:p>
      </dgm:t>
    </dgm:pt>
    <dgm:pt modelId="{DC59DDE8-A508-422C-8112-2C143CED67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Stay with the patient for the first 15 minutes</a:t>
          </a:r>
        </a:p>
      </dgm:t>
    </dgm:pt>
    <dgm:pt modelId="{76596830-BB98-4744-B0DB-D0E88CDED66C}" type="parTrans" cxnId="{5E27EEF8-B409-4F56-84B1-DF5AF9B217BC}">
      <dgm:prSet/>
      <dgm:spPr/>
      <dgm:t>
        <a:bodyPr/>
        <a:lstStyle/>
        <a:p>
          <a:endParaRPr lang="en-US"/>
        </a:p>
      </dgm:t>
    </dgm:pt>
    <dgm:pt modelId="{6897939B-6233-4861-A054-F0DAA031A25B}" type="sibTrans" cxnId="{5E27EEF8-B409-4F56-84B1-DF5AF9B217BC}">
      <dgm:prSet/>
      <dgm:spPr/>
      <dgm:t>
        <a:bodyPr/>
        <a:lstStyle/>
        <a:p>
          <a:endParaRPr lang="en-US"/>
        </a:p>
      </dgm:t>
    </dgm:pt>
    <dgm:pt modelId="{FCEBBF06-FA40-4124-97AF-AC1EE73368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Patient needs to be monitored every 30 minutes until transfusion is over.</a:t>
          </a:r>
        </a:p>
      </dgm:t>
    </dgm:pt>
    <dgm:pt modelId="{BA471999-0A0D-4571-A282-E01EDC90BA31}" type="parTrans" cxnId="{F9B67B1C-1292-4911-9EAD-7E0EFC5AABC9}">
      <dgm:prSet/>
      <dgm:spPr/>
      <dgm:t>
        <a:bodyPr/>
        <a:lstStyle/>
        <a:p>
          <a:endParaRPr lang="en-US"/>
        </a:p>
      </dgm:t>
    </dgm:pt>
    <dgm:pt modelId="{4DE385CE-46DC-491F-826E-39C825FEF906}" type="sibTrans" cxnId="{F9B67B1C-1292-4911-9EAD-7E0EFC5AABC9}">
      <dgm:prSet/>
      <dgm:spPr/>
      <dgm:t>
        <a:bodyPr/>
        <a:lstStyle/>
        <a:p>
          <a:endParaRPr lang="en-US"/>
        </a:p>
      </dgm:t>
    </dgm:pt>
    <dgm:pt modelId="{BF86491A-C432-4277-B5E6-55D8B501D7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42942D-389E-4AA2-B81D-57AB0573382E}" type="parTrans" cxnId="{20318ACF-8F40-460E-AB54-DB288E210C46}">
      <dgm:prSet/>
      <dgm:spPr/>
      <dgm:t>
        <a:bodyPr/>
        <a:lstStyle/>
        <a:p>
          <a:endParaRPr lang="en-US"/>
        </a:p>
      </dgm:t>
    </dgm:pt>
    <dgm:pt modelId="{C1B9B9BC-C668-47B1-9452-A089953923CE}" type="sibTrans" cxnId="{20318ACF-8F40-460E-AB54-DB288E210C46}">
      <dgm:prSet/>
      <dgm:spPr/>
      <dgm:t>
        <a:bodyPr/>
        <a:lstStyle/>
        <a:p>
          <a:endParaRPr lang="en-US"/>
        </a:p>
      </dgm:t>
    </dgm:pt>
    <dgm:pt modelId="{2FE8E1E9-509E-48C7-B44D-19CA32003EE7}" type="pres">
      <dgm:prSet presAssocID="{3411FC47-B139-4880-8F94-8F65F9C1F6D3}" presName="root" presStyleCnt="0">
        <dgm:presLayoutVars>
          <dgm:dir/>
          <dgm:resizeHandles val="exact"/>
        </dgm:presLayoutVars>
      </dgm:prSet>
      <dgm:spPr/>
    </dgm:pt>
    <dgm:pt modelId="{2747B196-F66D-4B67-9598-6E796F643E59}" type="pres">
      <dgm:prSet presAssocID="{85078400-20B3-4ECF-959B-FABC76BE7A0F}" presName="compNode" presStyleCnt="0"/>
      <dgm:spPr/>
    </dgm:pt>
    <dgm:pt modelId="{FE9B0A7F-B37D-4317-BDCE-A253F9D48B3E}" type="pres">
      <dgm:prSet presAssocID="{85078400-20B3-4ECF-959B-FABC76BE7A0F}" presName="bgRect" presStyleLbl="bgShp" presStyleIdx="0" presStyleCnt="4" custLinFactNeighborX="-144" custLinFactNeighborY="-43"/>
      <dgm:spPr/>
    </dgm:pt>
    <dgm:pt modelId="{D819DD66-F2C2-4501-9FC4-CE4A1F6F19D1}" type="pres">
      <dgm:prSet presAssocID="{85078400-20B3-4ECF-959B-FABC76BE7A0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DE620E9-1312-4B4D-9C9A-4DA5F2B8D3BE}" type="pres">
      <dgm:prSet presAssocID="{85078400-20B3-4ECF-959B-FABC76BE7A0F}" presName="spaceRect" presStyleCnt="0"/>
      <dgm:spPr/>
    </dgm:pt>
    <dgm:pt modelId="{2E550F7F-2BE1-4CD3-A2D3-57B891D59199}" type="pres">
      <dgm:prSet presAssocID="{85078400-20B3-4ECF-959B-FABC76BE7A0F}" presName="parTx" presStyleLbl="revTx" presStyleIdx="0" presStyleCnt="4">
        <dgm:presLayoutVars>
          <dgm:chMax val="0"/>
          <dgm:chPref val="0"/>
        </dgm:presLayoutVars>
      </dgm:prSet>
      <dgm:spPr/>
    </dgm:pt>
    <dgm:pt modelId="{57320F08-D6DE-451A-939C-714D45DF9634}" type="pres">
      <dgm:prSet presAssocID="{DF0B01D1-3A3F-4A4D-BBFB-F54B11414F8D}" presName="sibTrans" presStyleCnt="0"/>
      <dgm:spPr/>
    </dgm:pt>
    <dgm:pt modelId="{0F1289F5-1B24-4E11-84A4-2C2E3027B04A}" type="pres">
      <dgm:prSet presAssocID="{BF86491A-C432-4277-B5E6-55D8B501D7AD}" presName="compNode" presStyleCnt="0"/>
      <dgm:spPr/>
    </dgm:pt>
    <dgm:pt modelId="{54276EE7-B488-47C2-91BB-14D21238302E}" type="pres">
      <dgm:prSet presAssocID="{BF86491A-C432-4277-B5E6-55D8B501D7AD}" presName="bgRect" presStyleLbl="bgShp" presStyleIdx="1" presStyleCnt="4"/>
      <dgm:spPr/>
    </dgm:pt>
    <dgm:pt modelId="{AD33F218-72E8-40B9-B59F-792B25768E22}" type="pres">
      <dgm:prSet presAssocID="{BF86491A-C432-4277-B5E6-55D8B501D7AD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53750FF4-1A00-4A3D-B6D5-378F76C12424}" type="pres">
      <dgm:prSet presAssocID="{BF86491A-C432-4277-B5E6-55D8B501D7AD}" presName="spaceRect" presStyleCnt="0"/>
      <dgm:spPr/>
    </dgm:pt>
    <dgm:pt modelId="{941774C7-AB30-428E-934F-ADCA61BB4691}" type="pres">
      <dgm:prSet presAssocID="{BF86491A-C432-4277-B5E6-55D8B501D7AD}" presName="parTx" presStyleLbl="revTx" presStyleIdx="1" presStyleCnt="4">
        <dgm:presLayoutVars>
          <dgm:chMax val="0"/>
          <dgm:chPref val="0"/>
        </dgm:presLayoutVars>
      </dgm:prSet>
      <dgm:spPr/>
    </dgm:pt>
    <dgm:pt modelId="{7E60657F-BFA4-4DDC-9284-6D0B7DB7F882}" type="pres">
      <dgm:prSet presAssocID="{C1B9B9BC-C668-47B1-9452-A089953923CE}" presName="sibTrans" presStyleCnt="0"/>
      <dgm:spPr/>
    </dgm:pt>
    <dgm:pt modelId="{3E731235-2BA2-4ABE-A216-551B73B698EB}" type="pres">
      <dgm:prSet presAssocID="{DC59DDE8-A508-422C-8112-2C143CED6786}" presName="compNode" presStyleCnt="0"/>
      <dgm:spPr/>
    </dgm:pt>
    <dgm:pt modelId="{582908DB-FE5F-4547-A753-D0EC28CF6947}" type="pres">
      <dgm:prSet presAssocID="{DC59DDE8-A508-422C-8112-2C143CED6786}" presName="bgRect" presStyleLbl="bgShp" presStyleIdx="2" presStyleCnt="4"/>
      <dgm:spPr/>
    </dgm:pt>
    <dgm:pt modelId="{EFCE8ECF-87F3-4A05-B620-C2D83C485299}" type="pres">
      <dgm:prSet presAssocID="{DC59DDE8-A508-422C-8112-2C143CED678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F1D909F8-54B1-440F-855C-E8FB72E069A6}" type="pres">
      <dgm:prSet presAssocID="{DC59DDE8-A508-422C-8112-2C143CED6786}" presName="spaceRect" presStyleCnt="0"/>
      <dgm:spPr/>
    </dgm:pt>
    <dgm:pt modelId="{14A203A8-CFDC-4A35-93FB-FFC96618F87F}" type="pres">
      <dgm:prSet presAssocID="{DC59DDE8-A508-422C-8112-2C143CED6786}" presName="parTx" presStyleLbl="revTx" presStyleIdx="2" presStyleCnt="4">
        <dgm:presLayoutVars>
          <dgm:chMax val="0"/>
          <dgm:chPref val="0"/>
        </dgm:presLayoutVars>
      </dgm:prSet>
      <dgm:spPr/>
    </dgm:pt>
    <dgm:pt modelId="{B254421D-DE71-42C7-9E78-E3427A6C9AE2}" type="pres">
      <dgm:prSet presAssocID="{6897939B-6233-4861-A054-F0DAA031A25B}" presName="sibTrans" presStyleCnt="0"/>
      <dgm:spPr/>
    </dgm:pt>
    <dgm:pt modelId="{AF3AA7DD-4F69-4263-8CB2-8CD344CA83E7}" type="pres">
      <dgm:prSet presAssocID="{FCEBBF06-FA40-4124-97AF-AC1EE73368D4}" presName="compNode" presStyleCnt="0"/>
      <dgm:spPr/>
    </dgm:pt>
    <dgm:pt modelId="{6EC80FDE-D85A-4C10-8E10-97081A1DDB42}" type="pres">
      <dgm:prSet presAssocID="{FCEBBF06-FA40-4124-97AF-AC1EE73368D4}" presName="bgRect" presStyleLbl="bgShp" presStyleIdx="3" presStyleCnt="4"/>
      <dgm:spPr/>
    </dgm:pt>
    <dgm:pt modelId="{EDFD7C74-BE47-48B4-B496-98525EFA6665}" type="pres">
      <dgm:prSet presAssocID="{FCEBBF06-FA40-4124-97AF-AC1EE73368D4}" presName="iconRect" presStyleLbl="nod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E265FE60-8457-40F2-BF69-8AB6D0BEEB35}" type="pres">
      <dgm:prSet presAssocID="{FCEBBF06-FA40-4124-97AF-AC1EE73368D4}" presName="spaceRect" presStyleCnt="0"/>
      <dgm:spPr/>
    </dgm:pt>
    <dgm:pt modelId="{75B981B7-DA02-4F1A-BB89-56233864CEBC}" type="pres">
      <dgm:prSet presAssocID="{FCEBBF06-FA40-4124-97AF-AC1EE73368D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9B67B1C-1292-4911-9EAD-7E0EFC5AABC9}" srcId="{3411FC47-B139-4880-8F94-8F65F9C1F6D3}" destId="{FCEBBF06-FA40-4124-97AF-AC1EE73368D4}" srcOrd="3" destOrd="0" parTransId="{BA471999-0A0D-4571-A282-E01EDC90BA31}" sibTransId="{4DE385CE-46DC-491F-826E-39C825FEF906}"/>
    <dgm:cxn modelId="{3C9CF869-6BDA-455D-8653-021A4652E398}" type="presOf" srcId="{DC59DDE8-A508-422C-8112-2C143CED6786}" destId="{14A203A8-CFDC-4A35-93FB-FFC96618F87F}" srcOrd="0" destOrd="0" presId="urn:microsoft.com/office/officeart/2018/2/layout/IconVerticalSolidList"/>
    <dgm:cxn modelId="{2679B051-6AC4-472F-9BE8-7191855B8CAE}" srcId="{3411FC47-B139-4880-8F94-8F65F9C1F6D3}" destId="{85078400-20B3-4ECF-959B-FABC76BE7A0F}" srcOrd="0" destOrd="0" parTransId="{6042AC48-6C85-4105-B283-7EC5DD2FD2ED}" sibTransId="{DF0B01D1-3A3F-4A4D-BBFB-F54B11414F8D}"/>
    <dgm:cxn modelId="{0E660257-82C6-455B-819E-1169B1D7683F}" type="presOf" srcId="{85078400-20B3-4ECF-959B-FABC76BE7A0F}" destId="{2E550F7F-2BE1-4CD3-A2D3-57B891D59199}" srcOrd="0" destOrd="0" presId="urn:microsoft.com/office/officeart/2018/2/layout/IconVerticalSolidList"/>
    <dgm:cxn modelId="{0E408096-E0DA-4B69-8F24-7AC1882C8AC7}" type="presOf" srcId="{3411FC47-B139-4880-8F94-8F65F9C1F6D3}" destId="{2FE8E1E9-509E-48C7-B44D-19CA32003EE7}" srcOrd="0" destOrd="0" presId="urn:microsoft.com/office/officeart/2018/2/layout/IconVerticalSolidList"/>
    <dgm:cxn modelId="{3BA11298-C96C-4624-96B3-FD93CDE06780}" type="presOf" srcId="{BF86491A-C432-4277-B5E6-55D8B501D7AD}" destId="{941774C7-AB30-428E-934F-ADCA61BB4691}" srcOrd="0" destOrd="0" presId="urn:microsoft.com/office/officeart/2018/2/layout/IconVerticalSolidList"/>
    <dgm:cxn modelId="{20318ACF-8F40-460E-AB54-DB288E210C46}" srcId="{3411FC47-B139-4880-8F94-8F65F9C1F6D3}" destId="{BF86491A-C432-4277-B5E6-55D8B501D7AD}" srcOrd="1" destOrd="0" parTransId="{7C42942D-389E-4AA2-B81D-57AB0573382E}" sibTransId="{C1B9B9BC-C668-47B1-9452-A089953923CE}"/>
    <dgm:cxn modelId="{2FF866E6-3EC0-4D3B-A2D2-217036CCBFE9}" type="presOf" srcId="{FCEBBF06-FA40-4124-97AF-AC1EE73368D4}" destId="{75B981B7-DA02-4F1A-BB89-56233864CEBC}" srcOrd="0" destOrd="0" presId="urn:microsoft.com/office/officeart/2018/2/layout/IconVerticalSolidList"/>
    <dgm:cxn modelId="{5E27EEF8-B409-4F56-84B1-DF5AF9B217BC}" srcId="{3411FC47-B139-4880-8F94-8F65F9C1F6D3}" destId="{DC59DDE8-A508-422C-8112-2C143CED6786}" srcOrd="2" destOrd="0" parTransId="{76596830-BB98-4744-B0DB-D0E88CDED66C}" sibTransId="{6897939B-6233-4861-A054-F0DAA031A25B}"/>
    <dgm:cxn modelId="{06C4E9A0-7B5C-4218-9ABD-9E4DA42108DD}" type="presParOf" srcId="{2FE8E1E9-509E-48C7-B44D-19CA32003EE7}" destId="{2747B196-F66D-4B67-9598-6E796F643E59}" srcOrd="0" destOrd="0" presId="urn:microsoft.com/office/officeart/2018/2/layout/IconVerticalSolidList"/>
    <dgm:cxn modelId="{D0FE0A46-6273-4B72-87A7-AB0D07A31580}" type="presParOf" srcId="{2747B196-F66D-4B67-9598-6E796F643E59}" destId="{FE9B0A7F-B37D-4317-BDCE-A253F9D48B3E}" srcOrd="0" destOrd="0" presId="urn:microsoft.com/office/officeart/2018/2/layout/IconVerticalSolidList"/>
    <dgm:cxn modelId="{1C2B5C50-35FA-409F-923C-90F342280174}" type="presParOf" srcId="{2747B196-F66D-4B67-9598-6E796F643E59}" destId="{D819DD66-F2C2-4501-9FC4-CE4A1F6F19D1}" srcOrd="1" destOrd="0" presId="urn:microsoft.com/office/officeart/2018/2/layout/IconVerticalSolidList"/>
    <dgm:cxn modelId="{19C8380D-E4EC-4692-A164-C92340188160}" type="presParOf" srcId="{2747B196-F66D-4B67-9598-6E796F643E59}" destId="{DDE620E9-1312-4B4D-9C9A-4DA5F2B8D3BE}" srcOrd="2" destOrd="0" presId="urn:microsoft.com/office/officeart/2018/2/layout/IconVerticalSolidList"/>
    <dgm:cxn modelId="{18F186F6-3154-44D4-A453-252887A5636F}" type="presParOf" srcId="{2747B196-F66D-4B67-9598-6E796F643E59}" destId="{2E550F7F-2BE1-4CD3-A2D3-57B891D59199}" srcOrd="3" destOrd="0" presId="urn:microsoft.com/office/officeart/2018/2/layout/IconVerticalSolidList"/>
    <dgm:cxn modelId="{87CE5C6B-81A0-4F8B-B810-48A7947329B9}" type="presParOf" srcId="{2FE8E1E9-509E-48C7-B44D-19CA32003EE7}" destId="{57320F08-D6DE-451A-939C-714D45DF9634}" srcOrd="1" destOrd="0" presId="urn:microsoft.com/office/officeart/2018/2/layout/IconVerticalSolidList"/>
    <dgm:cxn modelId="{2F8E9545-1671-4C97-AF3B-206A3CE56BED}" type="presParOf" srcId="{2FE8E1E9-509E-48C7-B44D-19CA32003EE7}" destId="{0F1289F5-1B24-4E11-84A4-2C2E3027B04A}" srcOrd="2" destOrd="0" presId="urn:microsoft.com/office/officeart/2018/2/layout/IconVerticalSolidList"/>
    <dgm:cxn modelId="{4994E3FF-BEFE-44BE-AFE0-F967F9051FB5}" type="presParOf" srcId="{0F1289F5-1B24-4E11-84A4-2C2E3027B04A}" destId="{54276EE7-B488-47C2-91BB-14D21238302E}" srcOrd="0" destOrd="0" presId="urn:microsoft.com/office/officeart/2018/2/layout/IconVerticalSolidList"/>
    <dgm:cxn modelId="{243FE436-54C0-4997-9E5E-A4DEE04B3745}" type="presParOf" srcId="{0F1289F5-1B24-4E11-84A4-2C2E3027B04A}" destId="{AD33F218-72E8-40B9-B59F-792B25768E22}" srcOrd="1" destOrd="0" presId="urn:microsoft.com/office/officeart/2018/2/layout/IconVerticalSolidList"/>
    <dgm:cxn modelId="{BEB2CA26-F035-4EB9-9E2E-A692644E866D}" type="presParOf" srcId="{0F1289F5-1B24-4E11-84A4-2C2E3027B04A}" destId="{53750FF4-1A00-4A3D-B6D5-378F76C12424}" srcOrd="2" destOrd="0" presId="urn:microsoft.com/office/officeart/2018/2/layout/IconVerticalSolidList"/>
    <dgm:cxn modelId="{05E70B15-53CC-4828-9CEF-F9AA76AA958A}" type="presParOf" srcId="{0F1289F5-1B24-4E11-84A4-2C2E3027B04A}" destId="{941774C7-AB30-428E-934F-ADCA61BB4691}" srcOrd="3" destOrd="0" presId="urn:microsoft.com/office/officeart/2018/2/layout/IconVerticalSolidList"/>
    <dgm:cxn modelId="{A962CB7D-B1CE-484C-9F73-2959BCB2D3D8}" type="presParOf" srcId="{2FE8E1E9-509E-48C7-B44D-19CA32003EE7}" destId="{7E60657F-BFA4-4DDC-9284-6D0B7DB7F882}" srcOrd="3" destOrd="0" presId="urn:microsoft.com/office/officeart/2018/2/layout/IconVerticalSolidList"/>
    <dgm:cxn modelId="{2A4504AD-6359-4B93-9460-33D51BD1912D}" type="presParOf" srcId="{2FE8E1E9-509E-48C7-B44D-19CA32003EE7}" destId="{3E731235-2BA2-4ABE-A216-551B73B698EB}" srcOrd="4" destOrd="0" presId="urn:microsoft.com/office/officeart/2018/2/layout/IconVerticalSolidList"/>
    <dgm:cxn modelId="{BF93706B-FEE8-4416-AF69-43D02D1ABBF4}" type="presParOf" srcId="{3E731235-2BA2-4ABE-A216-551B73B698EB}" destId="{582908DB-FE5F-4547-A753-D0EC28CF6947}" srcOrd="0" destOrd="0" presId="urn:microsoft.com/office/officeart/2018/2/layout/IconVerticalSolidList"/>
    <dgm:cxn modelId="{636FAD31-30C3-48EE-8F1F-4E75D4913D9E}" type="presParOf" srcId="{3E731235-2BA2-4ABE-A216-551B73B698EB}" destId="{EFCE8ECF-87F3-4A05-B620-C2D83C485299}" srcOrd="1" destOrd="0" presId="urn:microsoft.com/office/officeart/2018/2/layout/IconVerticalSolidList"/>
    <dgm:cxn modelId="{71EEB512-8DA4-4477-BDDA-C93EF45EF6F9}" type="presParOf" srcId="{3E731235-2BA2-4ABE-A216-551B73B698EB}" destId="{F1D909F8-54B1-440F-855C-E8FB72E069A6}" srcOrd="2" destOrd="0" presId="urn:microsoft.com/office/officeart/2018/2/layout/IconVerticalSolidList"/>
    <dgm:cxn modelId="{96953A16-E5E6-40EA-94FA-629DE89ADDAD}" type="presParOf" srcId="{3E731235-2BA2-4ABE-A216-551B73B698EB}" destId="{14A203A8-CFDC-4A35-93FB-FFC96618F87F}" srcOrd="3" destOrd="0" presId="urn:microsoft.com/office/officeart/2018/2/layout/IconVerticalSolidList"/>
    <dgm:cxn modelId="{3FB22341-DFDE-4160-B9A0-2F0D435EB74C}" type="presParOf" srcId="{2FE8E1E9-509E-48C7-B44D-19CA32003EE7}" destId="{B254421D-DE71-42C7-9E78-E3427A6C9AE2}" srcOrd="5" destOrd="0" presId="urn:microsoft.com/office/officeart/2018/2/layout/IconVerticalSolidList"/>
    <dgm:cxn modelId="{4F9750A4-F81A-4CE2-A869-55BA40F16A27}" type="presParOf" srcId="{2FE8E1E9-509E-48C7-B44D-19CA32003EE7}" destId="{AF3AA7DD-4F69-4263-8CB2-8CD344CA83E7}" srcOrd="6" destOrd="0" presId="urn:microsoft.com/office/officeart/2018/2/layout/IconVerticalSolidList"/>
    <dgm:cxn modelId="{B144DD2B-0467-4277-BA44-684F542C7286}" type="presParOf" srcId="{AF3AA7DD-4F69-4263-8CB2-8CD344CA83E7}" destId="{6EC80FDE-D85A-4C10-8E10-97081A1DDB42}" srcOrd="0" destOrd="0" presId="urn:microsoft.com/office/officeart/2018/2/layout/IconVerticalSolidList"/>
    <dgm:cxn modelId="{D5C95C80-2131-4EC6-AD86-09B7FC3F40A4}" type="presParOf" srcId="{AF3AA7DD-4F69-4263-8CB2-8CD344CA83E7}" destId="{EDFD7C74-BE47-48B4-B496-98525EFA6665}" srcOrd="1" destOrd="0" presId="urn:microsoft.com/office/officeart/2018/2/layout/IconVerticalSolidList"/>
    <dgm:cxn modelId="{602A354C-4B85-4D1D-8A57-520BC6E98AC8}" type="presParOf" srcId="{AF3AA7DD-4F69-4263-8CB2-8CD344CA83E7}" destId="{E265FE60-8457-40F2-BF69-8AB6D0BEEB35}" srcOrd="2" destOrd="0" presId="urn:microsoft.com/office/officeart/2018/2/layout/IconVerticalSolidList"/>
    <dgm:cxn modelId="{DD246B98-8B89-4093-9831-82B035DD05C9}" type="presParOf" srcId="{AF3AA7DD-4F69-4263-8CB2-8CD344CA83E7}" destId="{75B981B7-DA02-4F1A-BB89-56233864CE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0860EC-C923-4A86-955E-6D8C5EB4CE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B46874-D998-4776-AD8C-134CDA1838E1}">
      <dgm:prSet/>
      <dgm:spPr/>
      <dgm:t>
        <a:bodyPr/>
        <a:lstStyle/>
        <a:p>
          <a:r>
            <a:rPr lang="en-US" dirty="0"/>
            <a:t>Usually manifests within the first 15 minutes</a:t>
          </a:r>
        </a:p>
      </dgm:t>
    </dgm:pt>
    <dgm:pt modelId="{4E36C0EE-9455-4B86-866F-D5F51B2E3C3E}" type="parTrans" cxnId="{E82A361D-7246-493B-AB14-E323E64708CB}">
      <dgm:prSet/>
      <dgm:spPr/>
      <dgm:t>
        <a:bodyPr/>
        <a:lstStyle/>
        <a:p>
          <a:endParaRPr lang="en-US"/>
        </a:p>
      </dgm:t>
    </dgm:pt>
    <dgm:pt modelId="{3670BF56-D446-4379-8C29-8DB6D87D4BD1}" type="sibTrans" cxnId="{E82A361D-7246-493B-AB14-E323E64708CB}">
      <dgm:prSet/>
      <dgm:spPr/>
      <dgm:t>
        <a:bodyPr/>
        <a:lstStyle/>
        <a:p>
          <a:endParaRPr lang="en-US"/>
        </a:p>
      </dgm:t>
    </dgm:pt>
    <dgm:pt modelId="{3D712138-5DA5-44C8-950F-4A23D6CAED2F}">
      <dgm:prSet/>
      <dgm:spPr/>
      <dgm:t>
        <a:bodyPr/>
        <a:lstStyle/>
        <a:p>
          <a:r>
            <a:rPr lang="en-US"/>
            <a:t>Initial signs: fever, chills, urticaria</a:t>
          </a:r>
        </a:p>
      </dgm:t>
    </dgm:pt>
    <dgm:pt modelId="{B371CDBD-C03A-4518-AD8B-FC605FCC8304}" type="parTrans" cxnId="{EBB39EC2-878D-4E9E-B3B6-D3902AA19930}">
      <dgm:prSet/>
      <dgm:spPr/>
      <dgm:t>
        <a:bodyPr/>
        <a:lstStyle/>
        <a:p>
          <a:endParaRPr lang="en-US"/>
        </a:p>
      </dgm:t>
    </dgm:pt>
    <dgm:pt modelId="{49BB690E-BD72-41F7-956F-E3FF7FCA3B74}" type="sibTrans" cxnId="{EBB39EC2-878D-4E9E-B3B6-D3902AA19930}">
      <dgm:prSet/>
      <dgm:spPr/>
      <dgm:t>
        <a:bodyPr/>
        <a:lstStyle/>
        <a:p>
          <a:endParaRPr lang="en-US"/>
        </a:p>
      </dgm:t>
    </dgm:pt>
    <dgm:pt modelId="{AE5DC11C-9B6D-47BB-A2A0-F3736F86FC85}">
      <dgm:prSet/>
      <dgm:spPr/>
      <dgm:t>
        <a:bodyPr/>
        <a:lstStyle/>
        <a:p>
          <a:r>
            <a:rPr lang="en-US"/>
            <a:t>Later signs: back pain, renal failure, dyspnea</a:t>
          </a:r>
        </a:p>
      </dgm:t>
    </dgm:pt>
    <dgm:pt modelId="{6E4656EF-948E-44D8-BD65-D43675ED0870}" type="parTrans" cxnId="{D07FA2D7-0158-4A47-B29F-EE0D2BF5AD86}">
      <dgm:prSet/>
      <dgm:spPr/>
      <dgm:t>
        <a:bodyPr/>
        <a:lstStyle/>
        <a:p>
          <a:endParaRPr lang="en-US"/>
        </a:p>
      </dgm:t>
    </dgm:pt>
    <dgm:pt modelId="{D99BE6BA-1701-4104-8266-F3835EAF80C5}" type="sibTrans" cxnId="{D07FA2D7-0158-4A47-B29F-EE0D2BF5AD86}">
      <dgm:prSet/>
      <dgm:spPr/>
      <dgm:t>
        <a:bodyPr/>
        <a:lstStyle/>
        <a:p>
          <a:endParaRPr lang="en-US"/>
        </a:p>
      </dgm:t>
    </dgm:pt>
    <dgm:pt modelId="{9CB6B742-9B38-4DC9-8D04-EFA912EB9EF0}">
      <dgm:prSet/>
      <dgm:spPr/>
      <dgm:t>
        <a:bodyPr/>
        <a:lstStyle/>
        <a:p>
          <a:r>
            <a:rPr lang="en-US"/>
            <a:t>Hemolytic reaction=quickly due to ABO or Rh incompatibility</a:t>
          </a:r>
        </a:p>
      </dgm:t>
    </dgm:pt>
    <dgm:pt modelId="{A39686CF-6903-47A9-B220-94C5DC7707A3}" type="parTrans" cxnId="{3CCD4E2E-A190-488D-A750-1116DCE34E76}">
      <dgm:prSet/>
      <dgm:spPr/>
      <dgm:t>
        <a:bodyPr/>
        <a:lstStyle/>
        <a:p>
          <a:endParaRPr lang="en-US"/>
        </a:p>
      </dgm:t>
    </dgm:pt>
    <dgm:pt modelId="{E2A2C588-6849-43CF-96A4-B6803A5FBF1B}" type="sibTrans" cxnId="{3CCD4E2E-A190-488D-A750-1116DCE34E76}">
      <dgm:prSet/>
      <dgm:spPr/>
      <dgm:t>
        <a:bodyPr/>
        <a:lstStyle/>
        <a:p>
          <a:endParaRPr lang="en-US"/>
        </a:p>
      </dgm:t>
    </dgm:pt>
    <dgm:pt modelId="{D17975D9-CDC2-4C1D-877D-CF091D9B9752}">
      <dgm:prSet/>
      <dgm:spPr/>
      <dgm:t>
        <a:bodyPr/>
        <a:lstStyle/>
        <a:p>
          <a:r>
            <a:rPr lang="en-US" b="1"/>
            <a:t>May lead to DIC or death</a:t>
          </a:r>
          <a:endParaRPr lang="en-US"/>
        </a:p>
      </dgm:t>
    </dgm:pt>
    <dgm:pt modelId="{B896BCDB-DC2A-4F61-A5BA-5A42410E537D}" type="parTrans" cxnId="{48B5A66F-4F59-4FA9-B69F-4868291376E5}">
      <dgm:prSet/>
      <dgm:spPr/>
      <dgm:t>
        <a:bodyPr/>
        <a:lstStyle/>
        <a:p>
          <a:endParaRPr lang="en-US"/>
        </a:p>
      </dgm:t>
    </dgm:pt>
    <dgm:pt modelId="{0FC8E825-676C-4961-B07D-B8B8893F2FEC}" type="sibTrans" cxnId="{48B5A66F-4F59-4FA9-B69F-4868291376E5}">
      <dgm:prSet/>
      <dgm:spPr/>
      <dgm:t>
        <a:bodyPr/>
        <a:lstStyle/>
        <a:p>
          <a:endParaRPr lang="en-US"/>
        </a:p>
      </dgm:t>
    </dgm:pt>
    <dgm:pt modelId="{D1373566-E710-4CA5-B964-9E4CA72A8890}">
      <dgm:prSet/>
      <dgm:spPr/>
      <dgm:t>
        <a:bodyPr/>
        <a:lstStyle/>
        <a:p>
          <a:r>
            <a:rPr lang="en-US" b="0" i="0" dirty="0"/>
            <a:t>Refer to Lippincott Procedural manual for additional reactions.  Print procedure prior to administering blood products as a reference. </a:t>
          </a:r>
          <a:endParaRPr lang="en-US" dirty="0"/>
        </a:p>
      </dgm:t>
    </dgm:pt>
    <dgm:pt modelId="{A06809D7-980A-488A-83DB-979C3E8D8ECD}" type="parTrans" cxnId="{A86C947F-F360-40F6-BECE-A1CCD5331B81}">
      <dgm:prSet/>
      <dgm:spPr/>
      <dgm:t>
        <a:bodyPr/>
        <a:lstStyle/>
        <a:p>
          <a:endParaRPr lang="en-US"/>
        </a:p>
      </dgm:t>
    </dgm:pt>
    <dgm:pt modelId="{6410E1F5-AC55-4F62-9723-52FC1EA7FF21}" type="sibTrans" cxnId="{A86C947F-F360-40F6-BECE-A1CCD5331B81}">
      <dgm:prSet/>
      <dgm:spPr/>
      <dgm:t>
        <a:bodyPr/>
        <a:lstStyle/>
        <a:p>
          <a:endParaRPr lang="en-US"/>
        </a:p>
      </dgm:t>
    </dgm:pt>
    <dgm:pt modelId="{4CDF890A-D1E7-4128-8ABE-7995559F5C74}" type="pres">
      <dgm:prSet presAssocID="{E00860EC-C923-4A86-955E-6D8C5EB4CE44}" presName="linear" presStyleCnt="0">
        <dgm:presLayoutVars>
          <dgm:animLvl val="lvl"/>
          <dgm:resizeHandles val="exact"/>
        </dgm:presLayoutVars>
      </dgm:prSet>
      <dgm:spPr/>
    </dgm:pt>
    <dgm:pt modelId="{41CB4C3C-6341-45D7-9047-8C2302B28AB2}" type="pres">
      <dgm:prSet presAssocID="{D1373566-E710-4CA5-B964-9E4CA72A8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0093B8E-2FAC-4ED0-ADD8-0738151441EB}" type="pres">
      <dgm:prSet presAssocID="{6410E1F5-AC55-4F62-9723-52FC1EA7FF21}" presName="spacer" presStyleCnt="0"/>
      <dgm:spPr/>
    </dgm:pt>
    <dgm:pt modelId="{2FF7AC10-FBB7-4DD3-9AE1-78AF04D1CB6F}" type="pres">
      <dgm:prSet presAssocID="{C8B46874-D998-4776-AD8C-134CDA1838E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8E20ED6-C326-4D80-9143-168334DF54DC}" type="pres">
      <dgm:prSet presAssocID="{3670BF56-D446-4379-8C29-8DB6D87D4BD1}" presName="spacer" presStyleCnt="0"/>
      <dgm:spPr/>
    </dgm:pt>
    <dgm:pt modelId="{DAB816F7-623A-4A16-A2BC-5A80060A3B57}" type="pres">
      <dgm:prSet presAssocID="{3D712138-5DA5-44C8-950F-4A23D6CAED2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69CD038-36C7-4B1B-BCF5-EBD586735729}" type="pres">
      <dgm:prSet presAssocID="{49BB690E-BD72-41F7-956F-E3FF7FCA3B74}" presName="spacer" presStyleCnt="0"/>
      <dgm:spPr/>
    </dgm:pt>
    <dgm:pt modelId="{F7DC5FA2-7922-41C5-9E3E-D2D92D1B051C}" type="pres">
      <dgm:prSet presAssocID="{AE5DC11C-9B6D-47BB-A2A0-F3736F86FC8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51B42B5-4F40-4875-80A2-0F72FB8C9532}" type="pres">
      <dgm:prSet presAssocID="{D99BE6BA-1701-4104-8266-F3835EAF80C5}" presName="spacer" presStyleCnt="0"/>
      <dgm:spPr/>
    </dgm:pt>
    <dgm:pt modelId="{B9BEDEAC-168E-408E-91FE-C19CA757E7DB}" type="pres">
      <dgm:prSet presAssocID="{9CB6B742-9B38-4DC9-8D04-EFA912EB9EF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D0D5181-E2C5-4F5E-A4F4-D9DA48DD431A}" type="pres">
      <dgm:prSet presAssocID="{E2A2C588-6849-43CF-96A4-B6803A5FBF1B}" presName="spacer" presStyleCnt="0"/>
      <dgm:spPr/>
    </dgm:pt>
    <dgm:pt modelId="{3E958EDC-264B-473A-B89C-8952CE257100}" type="pres">
      <dgm:prSet presAssocID="{D17975D9-CDC2-4C1D-877D-CF091D9B975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022A516-6DB8-4E31-8F1F-6F956E77600D}" type="presOf" srcId="{9CB6B742-9B38-4DC9-8D04-EFA912EB9EF0}" destId="{B9BEDEAC-168E-408E-91FE-C19CA757E7DB}" srcOrd="0" destOrd="0" presId="urn:microsoft.com/office/officeart/2005/8/layout/vList2"/>
    <dgm:cxn modelId="{E82A361D-7246-493B-AB14-E323E64708CB}" srcId="{E00860EC-C923-4A86-955E-6D8C5EB4CE44}" destId="{C8B46874-D998-4776-AD8C-134CDA1838E1}" srcOrd="1" destOrd="0" parTransId="{4E36C0EE-9455-4B86-866F-D5F51B2E3C3E}" sibTransId="{3670BF56-D446-4379-8C29-8DB6D87D4BD1}"/>
    <dgm:cxn modelId="{3CCD4E2E-A190-488D-A750-1116DCE34E76}" srcId="{E00860EC-C923-4A86-955E-6D8C5EB4CE44}" destId="{9CB6B742-9B38-4DC9-8D04-EFA912EB9EF0}" srcOrd="4" destOrd="0" parTransId="{A39686CF-6903-47A9-B220-94C5DC7707A3}" sibTransId="{E2A2C588-6849-43CF-96A4-B6803A5FBF1B}"/>
    <dgm:cxn modelId="{3D1EA46C-BB13-4BE6-92EA-1B2950CAB042}" type="presOf" srcId="{C8B46874-D998-4776-AD8C-134CDA1838E1}" destId="{2FF7AC10-FBB7-4DD3-9AE1-78AF04D1CB6F}" srcOrd="0" destOrd="0" presId="urn:microsoft.com/office/officeart/2005/8/layout/vList2"/>
    <dgm:cxn modelId="{48B5A66F-4F59-4FA9-B69F-4868291376E5}" srcId="{E00860EC-C923-4A86-955E-6D8C5EB4CE44}" destId="{D17975D9-CDC2-4C1D-877D-CF091D9B9752}" srcOrd="5" destOrd="0" parTransId="{B896BCDB-DC2A-4F61-A5BA-5A42410E537D}" sibTransId="{0FC8E825-676C-4961-B07D-B8B8893F2FEC}"/>
    <dgm:cxn modelId="{EA0F677B-1962-4164-8974-10CE9DCB85A4}" type="presOf" srcId="{AE5DC11C-9B6D-47BB-A2A0-F3736F86FC85}" destId="{F7DC5FA2-7922-41C5-9E3E-D2D92D1B051C}" srcOrd="0" destOrd="0" presId="urn:microsoft.com/office/officeart/2005/8/layout/vList2"/>
    <dgm:cxn modelId="{A86C947F-F360-40F6-BECE-A1CCD5331B81}" srcId="{E00860EC-C923-4A86-955E-6D8C5EB4CE44}" destId="{D1373566-E710-4CA5-B964-9E4CA72A8890}" srcOrd="0" destOrd="0" parTransId="{A06809D7-980A-488A-83DB-979C3E8D8ECD}" sibTransId="{6410E1F5-AC55-4F62-9723-52FC1EA7FF21}"/>
    <dgm:cxn modelId="{959D7E8E-E109-4A90-A8D6-E4EAF8619408}" type="presOf" srcId="{D1373566-E710-4CA5-B964-9E4CA72A8890}" destId="{41CB4C3C-6341-45D7-9047-8C2302B28AB2}" srcOrd="0" destOrd="0" presId="urn:microsoft.com/office/officeart/2005/8/layout/vList2"/>
    <dgm:cxn modelId="{CD673194-8C85-4DCB-BE92-4EDD28AB7DAF}" type="presOf" srcId="{D17975D9-CDC2-4C1D-877D-CF091D9B9752}" destId="{3E958EDC-264B-473A-B89C-8952CE257100}" srcOrd="0" destOrd="0" presId="urn:microsoft.com/office/officeart/2005/8/layout/vList2"/>
    <dgm:cxn modelId="{D9D73C98-9FF1-4142-9056-5F08B0CE92DE}" type="presOf" srcId="{E00860EC-C923-4A86-955E-6D8C5EB4CE44}" destId="{4CDF890A-D1E7-4128-8ABE-7995559F5C74}" srcOrd="0" destOrd="0" presId="urn:microsoft.com/office/officeart/2005/8/layout/vList2"/>
    <dgm:cxn modelId="{35B10B9E-26A8-4A95-B005-170C4B48CB0C}" type="presOf" srcId="{3D712138-5DA5-44C8-950F-4A23D6CAED2F}" destId="{DAB816F7-623A-4A16-A2BC-5A80060A3B57}" srcOrd="0" destOrd="0" presId="urn:microsoft.com/office/officeart/2005/8/layout/vList2"/>
    <dgm:cxn modelId="{EBB39EC2-878D-4E9E-B3B6-D3902AA19930}" srcId="{E00860EC-C923-4A86-955E-6D8C5EB4CE44}" destId="{3D712138-5DA5-44C8-950F-4A23D6CAED2F}" srcOrd="2" destOrd="0" parTransId="{B371CDBD-C03A-4518-AD8B-FC605FCC8304}" sibTransId="{49BB690E-BD72-41F7-956F-E3FF7FCA3B74}"/>
    <dgm:cxn modelId="{D07FA2D7-0158-4A47-B29F-EE0D2BF5AD86}" srcId="{E00860EC-C923-4A86-955E-6D8C5EB4CE44}" destId="{AE5DC11C-9B6D-47BB-A2A0-F3736F86FC85}" srcOrd="3" destOrd="0" parTransId="{6E4656EF-948E-44D8-BD65-D43675ED0870}" sibTransId="{D99BE6BA-1701-4104-8266-F3835EAF80C5}"/>
    <dgm:cxn modelId="{5B2BF675-DB8C-475E-82DE-C6017C0BA7CE}" type="presParOf" srcId="{4CDF890A-D1E7-4128-8ABE-7995559F5C74}" destId="{41CB4C3C-6341-45D7-9047-8C2302B28AB2}" srcOrd="0" destOrd="0" presId="urn:microsoft.com/office/officeart/2005/8/layout/vList2"/>
    <dgm:cxn modelId="{1ADBB87F-A680-4E77-A6B4-7B178BC255F5}" type="presParOf" srcId="{4CDF890A-D1E7-4128-8ABE-7995559F5C74}" destId="{F0093B8E-2FAC-4ED0-ADD8-0738151441EB}" srcOrd="1" destOrd="0" presId="urn:microsoft.com/office/officeart/2005/8/layout/vList2"/>
    <dgm:cxn modelId="{D14994B9-21EC-4710-82F5-2132A9047C1E}" type="presParOf" srcId="{4CDF890A-D1E7-4128-8ABE-7995559F5C74}" destId="{2FF7AC10-FBB7-4DD3-9AE1-78AF04D1CB6F}" srcOrd="2" destOrd="0" presId="urn:microsoft.com/office/officeart/2005/8/layout/vList2"/>
    <dgm:cxn modelId="{C02580D6-B499-40E9-B6CC-0F4D44AC0CD1}" type="presParOf" srcId="{4CDF890A-D1E7-4128-8ABE-7995559F5C74}" destId="{E8E20ED6-C326-4D80-9143-168334DF54DC}" srcOrd="3" destOrd="0" presId="urn:microsoft.com/office/officeart/2005/8/layout/vList2"/>
    <dgm:cxn modelId="{827E8F98-DCF8-46C8-9D95-B35AD29DD30A}" type="presParOf" srcId="{4CDF890A-D1E7-4128-8ABE-7995559F5C74}" destId="{DAB816F7-623A-4A16-A2BC-5A80060A3B57}" srcOrd="4" destOrd="0" presId="urn:microsoft.com/office/officeart/2005/8/layout/vList2"/>
    <dgm:cxn modelId="{4F5F1DF0-AB3A-4CBD-B251-F9F2F0403BEE}" type="presParOf" srcId="{4CDF890A-D1E7-4128-8ABE-7995559F5C74}" destId="{E69CD038-36C7-4B1B-BCF5-EBD586735729}" srcOrd="5" destOrd="0" presId="urn:microsoft.com/office/officeart/2005/8/layout/vList2"/>
    <dgm:cxn modelId="{A2828D57-845C-4D28-83A4-F8B39DB6DB28}" type="presParOf" srcId="{4CDF890A-D1E7-4128-8ABE-7995559F5C74}" destId="{F7DC5FA2-7922-41C5-9E3E-D2D92D1B051C}" srcOrd="6" destOrd="0" presId="urn:microsoft.com/office/officeart/2005/8/layout/vList2"/>
    <dgm:cxn modelId="{EE56F201-D91C-49A0-8E93-F5B699DFD851}" type="presParOf" srcId="{4CDF890A-D1E7-4128-8ABE-7995559F5C74}" destId="{A51B42B5-4F40-4875-80A2-0F72FB8C9532}" srcOrd="7" destOrd="0" presId="urn:microsoft.com/office/officeart/2005/8/layout/vList2"/>
    <dgm:cxn modelId="{332B8B95-3CCA-41C0-B11B-EAD6A131C9FE}" type="presParOf" srcId="{4CDF890A-D1E7-4128-8ABE-7995559F5C74}" destId="{B9BEDEAC-168E-408E-91FE-C19CA757E7DB}" srcOrd="8" destOrd="0" presId="urn:microsoft.com/office/officeart/2005/8/layout/vList2"/>
    <dgm:cxn modelId="{D45E76EF-D976-4EEB-B452-038C70D433A9}" type="presParOf" srcId="{4CDF890A-D1E7-4128-8ABE-7995559F5C74}" destId="{DD0D5181-E2C5-4F5E-A4F4-D9DA48DD431A}" srcOrd="9" destOrd="0" presId="urn:microsoft.com/office/officeart/2005/8/layout/vList2"/>
    <dgm:cxn modelId="{F1EEDB52-C134-4316-A219-B46BD2300C1B}" type="presParOf" srcId="{4CDF890A-D1E7-4128-8ABE-7995559F5C74}" destId="{3E958EDC-264B-473A-B89C-8952CE25710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0860EC-C923-4A86-955E-6D8C5EB4CE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712138-5DA5-44C8-950F-4A23D6CAED2F}">
      <dgm:prSet/>
      <dgm:spPr/>
      <dgm:t>
        <a:bodyPr/>
        <a:lstStyle/>
        <a:p>
          <a:r>
            <a:rPr lang="en-US" altLang="en-US" dirty="0"/>
            <a:t>Anticipate a bacterial reaction </a:t>
          </a:r>
          <a:endParaRPr lang="en-US" dirty="0"/>
        </a:p>
      </dgm:t>
    </dgm:pt>
    <dgm:pt modelId="{B371CDBD-C03A-4518-AD8B-FC605FCC8304}" type="parTrans" cxnId="{EBB39EC2-878D-4E9E-B3B6-D3902AA19930}">
      <dgm:prSet/>
      <dgm:spPr/>
      <dgm:t>
        <a:bodyPr/>
        <a:lstStyle/>
        <a:p>
          <a:endParaRPr lang="en-US"/>
        </a:p>
      </dgm:t>
    </dgm:pt>
    <dgm:pt modelId="{49BB690E-BD72-41F7-956F-E3FF7FCA3B74}" type="sibTrans" cxnId="{EBB39EC2-878D-4E9E-B3B6-D3902AA19930}">
      <dgm:prSet/>
      <dgm:spPr/>
      <dgm:t>
        <a:bodyPr/>
        <a:lstStyle/>
        <a:p>
          <a:endParaRPr lang="en-US"/>
        </a:p>
      </dgm:t>
    </dgm:pt>
    <dgm:pt modelId="{9CB6B742-9B38-4DC9-8D04-EFA912EB9EF0}">
      <dgm:prSet/>
      <dgm:spPr/>
      <dgm:t>
        <a:bodyPr/>
        <a:lstStyle/>
        <a:p>
          <a:r>
            <a:rPr lang="en-US" altLang="en-US" dirty="0"/>
            <a:t>Patient teaching is paramount. May develop after transfusion (delayed)</a:t>
          </a:r>
          <a:endParaRPr lang="en-US" dirty="0"/>
        </a:p>
      </dgm:t>
    </dgm:pt>
    <dgm:pt modelId="{A39686CF-6903-47A9-B220-94C5DC7707A3}" type="parTrans" cxnId="{3CCD4E2E-A190-488D-A750-1116DCE34E76}">
      <dgm:prSet/>
      <dgm:spPr/>
      <dgm:t>
        <a:bodyPr/>
        <a:lstStyle/>
        <a:p>
          <a:endParaRPr lang="en-US"/>
        </a:p>
      </dgm:t>
    </dgm:pt>
    <dgm:pt modelId="{E2A2C588-6849-43CF-96A4-B6803A5FBF1B}" type="sibTrans" cxnId="{3CCD4E2E-A190-488D-A750-1116DCE34E76}">
      <dgm:prSet/>
      <dgm:spPr/>
      <dgm:t>
        <a:bodyPr/>
        <a:lstStyle/>
        <a:p>
          <a:endParaRPr lang="en-US"/>
        </a:p>
      </dgm:t>
    </dgm:pt>
    <dgm:pt modelId="{B43E216E-BA66-4391-B10F-F217374D1E1A}">
      <dgm:prSet/>
      <dgm:spPr/>
      <dgm:t>
        <a:bodyPr/>
        <a:lstStyle/>
        <a:p>
          <a:r>
            <a:rPr lang="en-US" altLang="en-US" dirty="0"/>
            <a:t>Hypothermia: may need a blood warming unit</a:t>
          </a:r>
        </a:p>
      </dgm:t>
    </dgm:pt>
    <dgm:pt modelId="{7DB58271-DCA7-4A6A-B63F-8E697F35CD50}" type="parTrans" cxnId="{60DF0FF2-351A-4CFD-8E47-A0292947DC9F}">
      <dgm:prSet/>
      <dgm:spPr/>
      <dgm:t>
        <a:bodyPr/>
        <a:lstStyle/>
        <a:p>
          <a:endParaRPr lang="en-US"/>
        </a:p>
      </dgm:t>
    </dgm:pt>
    <dgm:pt modelId="{3402DEF6-EF16-4A4B-870A-1CC1E9F98234}" type="sibTrans" cxnId="{60DF0FF2-351A-4CFD-8E47-A0292947DC9F}">
      <dgm:prSet/>
      <dgm:spPr/>
      <dgm:t>
        <a:bodyPr/>
        <a:lstStyle/>
        <a:p>
          <a:endParaRPr lang="en-US"/>
        </a:p>
      </dgm:t>
    </dgm:pt>
    <dgm:pt modelId="{F222257C-9A69-4E0E-BC54-8F3255E8CE26}">
      <dgm:prSet/>
      <dgm:spPr/>
      <dgm:t>
        <a:bodyPr/>
        <a:lstStyle/>
        <a:p>
          <a:r>
            <a:rPr lang="en-US" b="0" i="0" dirty="0"/>
            <a:t>Febrile nonhemolytic reactions resulting from leukocyte or platelet antibodies, plasma protein antibodies, or cytokines from donor leukocytes</a:t>
          </a:r>
          <a:endParaRPr lang="en-US" dirty="0"/>
        </a:p>
      </dgm:t>
    </dgm:pt>
    <dgm:pt modelId="{FA5D2BF9-87E3-42D8-AC9F-35C38E37E641}" type="parTrans" cxnId="{22977895-1F6D-4084-91E9-21C8F65FCA38}">
      <dgm:prSet/>
      <dgm:spPr/>
      <dgm:t>
        <a:bodyPr/>
        <a:lstStyle/>
        <a:p>
          <a:endParaRPr lang="en-US"/>
        </a:p>
      </dgm:t>
    </dgm:pt>
    <dgm:pt modelId="{C4FB2560-62DA-4E7D-ADCF-41695F3D4C94}" type="sibTrans" cxnId="{22977895-1F6D-4084-91E9-21C8F65FCA38}">
      <dgm:prSet/>
      <dgm:spPr/>
      <dgm:t>
        <a:bodyPr/>
        <a:lstStyle/>
        <a:p>
          <a:endParaRPr lang="en-US"/>
        </a:p>
      </dgm:t>
    </dgm:pt>
    <dgm:pt modelId="{D17975D9-CDC2-4C1D-877D-CF091D9B9752}">
      <dgm:prSet/>
      <dgm:spPr/>
      <dgm:t>
        <a:bodyPr/>
        <a:lstStyle/>
        <a:p>
          <a:r>
            <a:rPr lang="en-US" altLang="en-US" dirty="0"/>
            <a:t>FLUID OVERLOAD!</a:t>
          </a:r>
          <a:endParaRPr lang="en-US" dirty="0"/>
        </a:p>
      </dgm:t>
    </dgm:pt>
    <dgm:pt modelId="{0FC8E825-676C-4961-B07D-B8B8893F2FEC}" type="sibTrans" cxnId="{48B5A66F-4F59-4FA9-B69F-4868291376E5}">
      <dgm:prSet/>
      <dgm:spPr/>
      <dgm:t>
        <a:bodyPr/>
        <a:lstStyle/>
        <a:p>
          <a:endParaRPr lang="en-US"/>
        </a:p>
      </dgm:t>
    </dgm:pt>
    <dgm:pt modelId="{B896BCDB-DC2A-4F61-A5BA-5A42410E537D}" type="parTrans" cxnId="{48B5A66F-4F59-4FA9-B69F-4868291376E5}">
      <dgm:prSet/>
      <dgm:spPr/>
      <dgm:t>
        <a:bodyPr/>
        <a:lstStyle/>
        <a:p>
          <a:endParaRPr lang="en-US"/>
        </a:p>
      </dgm:t>
    </dgm:pt>
    <dgm:pt modelId="{4CDF890A-D1E7-4128-8ABE-7995559F5C74}" type="pres">
      <dgm:prSet presAssocID="{E00860EC-C923-4A86-955E-6D8C5EB4CE44}" presName="linear" presStyleCnt="0">
        <dgm:presLayoutVars>
          <dgm:animLvl val="lvl"/>
          <dgm:resizeHandles val="exact"/>
        </dgm:presLayoutVars>
      </dgm:prSet>
      <dgm:spPr/>
    </dgm:pt>
    <dgm:pt modelId="{7BFD5393-07E9-45AB-8D96-08F8D06DD9E9}" type="pres">
      <dgm:prSet presAssocID="{B43E216E-BA66-4391-B10F-F217374D1E1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9EEC9B-0AF6-454E-9F61-6ED9E4089563}" type="pres">
      <dgm:prSet presAssocID="{3402DEF6-EF16-4A4B-870A-1CC1E9F98234}" presName="spacer" presStyleCnt="0"/>
      <dgm:spPr/>
    </dgm:pt>
    <dgm:pt modelId="{DAB816F7-623A-4A16-A2BC-5A80060A3B57}" type="pres">
      <dgm:prSet presAssocID="{3D712138-5DA5-44C8-950F-4A23D6CAED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9CD038-36C7-4B1B-BCF5-EBD586735729}" type="pres">
      <dgm:prSet presAssocID="{49BB690E-BD72-41F7-956F-E3FF7FCA3B74}" presName="spacer" presStyleCnt="0"/>
      <dgm:spPr/>
    </dgm:pt>
    <dgm:pt modelId="{A849AD1B-7ECD-4DA7-9095-E7A18E794826}" type="pres">
      <dgm:prSet presAssocID="{F222257C-9A69-4E0E-BC54-8F3255E8CE2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760C40E-5288-4AAD-A1E8-9642FD6541FA}" type="pres">
      <dgm:prSet presAssocID="{C4FB2560-62DA-4E7D-ADCF-41695F3D4C94}" presName="spacer" presStyleCnt="0"/>
      <dgm:spPr/>
    </dgm:pt>
    <dgm:pt modelId="{B9BEDEAC-168E-408E-91FE-C19CA757E7DB}" type="pres">
      <dgm:prSet presAssocID="{9CB6B742-9B38-4DC9-8D04-EFA912EB9EF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D0D5181-E2C5-4F5E-A4F4-D9DA48DD431A}" type="pres">
      <dgm:prSet presAssocID="{E2A2C588-6849-43CF-96A4-B6803A5FBF1B}" presName="spacer" presStyleCnt="0"/>
      <dgm:spPr/>
    </dgm:pt>
    <dgm:pt modelId="{3E958EDC-264B-473A-B89C-8952CE257100}" type="pres">
      <dgm:prSet presAssocID="{D17975D9-CDC2-4C1D-877D-CF091D9B97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22A516-6DB8-4E31-8F1F-6F956E77600D}" type="presOf" srcId="{9CB6B742-9B38-4DC9-8D04-EFA912EB9EF0}" destId="{B9BEDEAC-168E-408E-91FE-C19CA757E7DB}" srcOrd="0" destOrd="0" presId="urn:microsoft.com/office/officeart/2005/8/layout/vList2"/>
    <dgm:cxn modelId="{6317031B-8F66-467C-B623-59359D996B0A}" type="presOf" srcId="{F222257C-9A69-4E0E-BC54-8F3255E8CE26}" destId="{A849AD1B-7ECD-4DA7-9095-E7A18E794826}" srcOrd="0" destOrd="0" presId="urn:microsoft.com/office/officeart/2005/8/layout/vList2"/>
    <dgm:cxn modelId="{3CCD4E2E-A190-488D-A750-1116DCE34E76}" srcId="{E00860EC-C923-4A86-955E-6D8C5EB4CE44}" destId="{9CB6B742-9B38-4DC9-8D04-EFA912EB9EF0}" srcOrd="3" destOrd="0" parTransId="{A39686CF-6903-47A9-B220-94C5DC7707A3}" sibTransId="{E2A2C588-6849-43CF-96A4-B6803A5FBF1B}"/>
    <dgm:cxn modelId="{48B5A66F-4F59-4FA9-B69F-4868291376E5}" srcId="{E00860EC-C923-4A86-955E-6D8C5EB4CE44}" destId="{D17975D9-CDC2-4C1D-877D-CF091D9B9752}" srcOrd="4" destOrd="0" parTransId="{B896BCDB-DC2A-4F61-A5BA-5A42410E537D}" sibTransId="{0FC8E825-676C-4961-B07D-B8B8893F2FEC}"/>
    <dgm:cxn modelId="{75275189-D1EF-4C77-82EB-CD2FB76A06FE}" type="presOf" srcId="{B43E216E-BA66-4391-B10F-F217374D1E1A}" destId="{7BFD5393-07E9-45AB-8D96-08F8D06DD9E9}" srcOrd="0" destOrd="0" presId="urn:microsoft.com/office/officeart/2005/8/layout/vList2"/>
    <dgm:cxn modelId="{CD673194-8C85-4DCB-BE92-4EDD28AB7DAF}" type="presOf" srcId="{D17975D9-CDC2-4C1D-877D-CF091D9B9752}" destId="{3E958EDC-264B-473A-B89C-8952CE257100}" srcOrd="0" destOrd="0" presId="urn:microsoft.com/office/officeart/2005/8/layout/vList2"/>
    <dgm:cxn modelId="{22977895-1F6D-4084-91E9-21C8F65FCA38}" srcId="{E00860EC-C923-4A86-955E-6D8C5EB4CE44}" destId="{F222257C-9A69-4E0E-BC54-8F3255E8CE26}" srcOrd="2" destOrd="0" parTransId="{FA5D2BF9-87E3-42D8-AC9F-35C38E37E641}" sibTransId="{C4FB2560-62DA-4E7D-ADCF-41695F3D4C94}"/>
    <dgm:cxn modelId="{D9D73C98-9FF1-4142-9056-5F08B0CE92DE}" type="presOf" srcId="{E00860EC-C923-4A86-955E-6D8C5EB4CE44}" destId="{4CDF890A-D1E7-4128-8ABE-7995559F5C74}" srcOrd="0" destOrd="0" presId="urn:microsoft.com/office/officeart/2005/8/layout/vList2"/>
    <dgm:cxn modelId="{35B10B9E-26A8-4A95-B005-170C4B48CB0C}" type="presOf" srcId="{3D712138-5DA5-44C8-950F-4A23D6CAED2F}" destId="{DAB816F7-623A-4A16-A2BC-5A80060A3B57}" srcOrd="0" destOrd="0" presId="urn:microsoft.com/office/officeart/2005/8/layout/vList2"/>
    <dgm:cxn modelId="{EBB39EC2-878D-4E9E-B3B6-D3902AA19930}" srcId="{E00860EC-C923-4A86-955E-6D8C5EB4CE44}" destId="{3D712138-5DA5-44C8-950F-4A23D6CAED2F}" srcOrd="1" destOrd="0" parTransId="{B371CDBD-C03A-4518-AD8B-FC605FCC8304}" sibTransId="{49BB690E-BD72-41F7-956F-E3FF7FCA3B74}"/>
    <dgm:cxn modelId="{60DF0FF2-351A-4CFD-8E47-A0292947DC9F}" srcId="{E00860EC-C923-4A86-955E-6D8C5EB4CE44}" destId="{B43E216E-BA66-4391-B10F-F217374D1E1A}" srcOrd="0" destOrd="0" parTransId="{7DB58271-DCA7-4A6A-B63F-8E697F35CD50}" sibTransId="{3402DEF6-EF16-4A4B-870A-1CC1E9F98234}"/>
    <dgm:cxn modelId="{81F2E928-17E9-49DB-8C98-4FCF4E13CFFD}" type="presParOf" srcId="{4CDF890A-D1E7-4128-8ABE-7995559F5C74}" destId="{7BFD5393-07E9-45AB-8D96-08F8D06DD9E9}" srcOrd="0" destOrd="0" presId="urn:microsoft.com/office/officeart/2005/8/layout/vList2"/>
    <dgm:cxn modelId="{A3429B2A-5AF3-4F35-9AC7-B9C676CDA510}" type="presParOf" srcId="{4CDF890A-D1E7-4128-8ABE-7995559F5C74}" destId="{A99EEC9B-0AF6-454E-9F61-6ED9E4089563}" srcOrd="1" destOrd="0" presId="urn:microsoft.com/office/officeart/2005/8/layout/vList2"/>
    <dgm:cxn modelId="{827E8F98-DCF8-46C8-9D95-B35AD29DD30A}" type="presParOf" srcId="{4CDF890A-D1E7-4128-8ABE-7995559F5C74}" destId="{DAB816F7-623A-4A16-A2BC-5A80060A3B57}" srcOrd="2" destOrd="0" presId="urn:microsoft.com/office/officeart/2005/8/layout/vList2"/>
    <dgm:cxn modelId="{4F5F1DF0-AB3A-4CBD-B251-F9F2F0403BEE}" type="presParOf" srcId="{4CDF890A-D1E7-4128-8ABE-7995559F5C74}" destId="{E69CD038-36C7-4B1B-BCF5-EBD586735729}" srcOrd="3" destOrd="0" presId="urn:microsoft.com/office/officeart/2005/8/layout/vList2"/>
    <dgm:cxn modelId="{76FA523B-2DEE-4C28-AEC4-059706108B71}" type="presParOf" srcId="{4CDF890A-D1E7-4128-8ABE-7995559F5C74}" destId="{A849AD1B-7ECD-4DA7-9095-E7A18E794826}" srcOrd="4" destOrd="0" presId="urn:microsoft.com/office/officeart/2005/8/layout/vList2"/>
    <dgm:cxn modelId="{8411E0B0-9E3B-49C1-A992-539E7D55B40B}" type="presParOf" srcId="{4CDF890A-D1E7-4128-8ABE-7995559F5C74}" destId="{2760C40E-5288-4AAD-A1E8-9642FD6541FA}" srcOrd="5" destOrd="0" presId="urn:microsoft.com/office/officeart/2005/8/layout/vList2"/>
    <dgm:cxn modelId="{332B8B95-3CCA-41C0-B11B-EAD6A131C9FE}" type="presParOf" srcId="{4CDF890A-D1E7-4128-8ABE-7995559F5C74}" destId="{B9BEDEAC-168E-408E-91FE-C19CA757E7DB}" srcOrd="6" destOrd="0" presId="urn:microsoft.com/office/officeart/2005/8/layout/vList2"/>
    <dgm:cxn modelId="{D45E76EF-D976-4EEB-B452-038C70D433A9}" type="presParOf" srcId="{4CDF890A-D1E7-4128-8ABE-7995559F5C74}" destId="{DD0D5181-E2C5-4F5E-A4F4-D9DA48DD431A}" srcOrd="7" destOrd="0" presId="urn:microsoft.com/office/officeart/2005/8/layout/vList2"/>
    <dgm:cxn modelId="{F1EEDB52-C134-4316-A219-B46BD2300C1B}" type="presParOf" srcId="{4CDF890A-D1E7-4128-8ABE-7995559F5C74}" destId="{3E958EDC-264B-473A-B89C-8952CE2571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0860EC-C923-4A86-955E-6D8C5EB4CE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5DC11C-9B6D-47BB-A2A0-F3736F86FC85}">
      <dgm:prSet/>
      <dgm:spPr/>
      <dgm:t>
        <a:bodyPr/>
        <a:lstStyle/>
        <a:p>
          <a:r>
            <a:rPr lang="en-US"/>
            <a:t>Later signs: back pain, renal failure, dyspnea</a:t>
          </a:r>
        </a:p>
      </dgm:t>
    </dgm:pt>
    <dgm:pt modelId="{6E4656EF-948E-44D8-BD65-D43675ED0870}" type="parTrans" cxnId="{D07FA2D7-0158-4A47-B29F-EE0D2BF5AD86}">
      <dgm:prSet/>
      <dgm:spPr/>
      <dgm:t>
        <a:bodyPr/>
        <a:lstStyle/>
        <a:p>
          <a:endParaRPr lang="en-US"/>
        </a:p>
      </dgm:t>
    </dgm:pt>
    <dgm:pt modelId="{D99BE6BA-1701-4104-8266-F3835EAF80C5}" type="sibTrans" cxnId="{D07FA2D7-0158-4A47-B29F-EE0D2BF5AD86}">
      <dgm:prSet/>
      <dgm:spPr/>
      <dgm:t>
        <a:bodyPr/>
        <a:lstStyle/>
        <a:p>
          <a:endParaRPr lang="en-US"/>
        </a:p>
      </dgm:t>
    </dgm:pt>
    <dgm:pt modelId="{9CB6B742-9B38-4DC9-8D04-EFA912EB9EF0}">
      <dgm:prSet/>
      <dgm:spPr/>
      <dgm:t>
        <a:bodyPr/>
        <a:lstStyle/>
        <a:p>
          <a:r>
            <a:rPr lang="en-US"/>
            <a:t>Hemolytic reaction=quickly due to ABO or Rh incompatibility</a:t>
          </a:r>
        </a:p>
      </dgm:t>
    </dgm:pt>
    <dgm:pt modelId="{A39686CF-6903-47A9-B220-94C5DC7707A3}" type="parTrans" cxnId="{3CCD4E2E-A190-488D-A750-1116DCE34E76}">
      <dgm:prSet/>
      <dgm:spPr/>
      <dgm:t>
        <a:bodyPr/>
        <a:lstStyle/>
        <a:p>
          <a:endParaRPr lang="en-US"/>
        </a:p>
      </dgm:t>
    </dgm:pt>
    <dgm:pt modelId="{E2A2C588-6849-43CF-96A4-B6803A5FBF1B}" type="sibTrans" cxnId="{3CCD4E2E-A190-488D-A750-1116DCE34E76}">
      <dgm:prSet/>
      <dgm:spPr/>
      <dgm:t>
        <a:bodyPr/>
        <a:lstStyle/>
        <a:p>
          <a:endParaRPr lang="en-US"/>
        </a:p>
      </dgm:t>
    </dgm:pt>
    <dgm:pt modelId="{D17975D9-CDC2-4C1D-877D-CF091D9B9752}">
      <dgm:prSet/>
      <dgm:spPr/>
      <dgm:t>
        <a:bodyPr/>
        <a:lstStyle/>
        <a:p>
          <a:r>
            <a:rPr lang="en-US" b="1" dirty="0"/>
            <a:t>May lead to DIC or death</a:t>
          </a:r>
          <a:endParaRPr lang="en-US" dirty="0"/>
        </a:p>
      </dgm:t>
    </dgm:pt>
    <dgm:pt modelId="{B896BCDB-DC2A-4F61-A5BA-5A42410E537D}" type="parTrans" cxnId="{48B5A66F-4F59-4FA9-B69F-4868291376E5}">
      <dgm:prSet/>
      <dgm:spPr/>
      <dgm:t>
        <a:bodyPr/>
        <a:lstStyle/>
        <a:p>
          <a:endParaRPr lang="en-US"/>
        </a:p>
      </dgm:t>
    </dgm:pt>
    <dgm:pt modelId="{0FC8E825-676C-4961-B07D-B8B8893F2FEC}" type="sibTrans" cxnId="{48B5A66F-4F59-4FA9-B69F-4868291376E5}">
      <dgm:prSet/>
      <dgm:spPr/>
      <dgm:t>
        <a:bodyPr/>
        <a:lstStyle/>
        <a:p>
          <a:endParaRPr lang="en-US"/>
        </a:p>
      </dgm:t>
    </dgm:pt>
    <dgm:pt modelId="{D1373566-E710-4CA5-B964-9E4CA72A8890}">
      <dgm:prSet/>
      <dgm:spPr/>
      <dgm:t>
        <a:bodyPr/>
        <a:lstStyle/>
        <a:p>
          <a:r>
            <a:rPr lang="en-US" altLang="en-US" dirty="0"/>
            <a:t>Febrile reaction (</a:t>
          </a:r>
          <a:r>
            <a:rPr lang="en-US" b="0" i="0" dirty="0"/>
            <a:t>(temperature increase of 2° F [1° C] or more occurring during or shortly after a transfusion</a:t>
          </a:r>
          <a:endParaRPr lang="en-US" dirty="0"/>
        </a:p>
      </dgm:t>
    </dgm:pt>
    <dgm:pt modelId="{A06809D7-980A-488A-83DB-979C3E8D8ECD}" type="parTrans" cxnId="{A86C947F-F360-40F6-BECE-A1CCD5331B81}">
      <dgm:prSet/>
      <dgm:spPr/>
      <dgm:t>
        <a:bodyPr/>
        <a:lstStyle/>
        <a:p>
          <a:endParaRPr lang="en-US"/>
        </a:p>
      </dgm:t>
    </dgm:pt>
    <dgm:pt modelId="{6410E1F5-AC55-4F62-9723-52FC1EA7FF21}" type="sibTrans" cxnId="{A86C947F-F360-40F6-BECE-A1CCD5331B81}">
      <dgm:prSet/>
      <dgm:spPr/>
      <dgm:t>
        <a:bodyPr/>
        <a:lstStyle/>
        <a:p>
          <a:endParaRPr lang="en-US"/>
        </a:p>
      </dgm:t>
    </dgm:pt>
    <dgm:pt modelId="{54EE4DBD-19D7-4E6D-8EF5-3D1DE9C8BD2D}">
      <dgm:prSet/>
      <dgm:spPr/>
      <dgm:t>
        <a:bodyPr/>
        <a:lstStyle/>
        <a:p>
          <a:r>
            <a:rPr lang="en-US" b="1" dirty="0"/>
            <a:t>Notify MD and document</a:t>
          </a:r>
        </a:p>
      </dgm:t>
    </dgm:pt>
    <dgm:pt modelId="{A275BACA-3109-43CE-9875-E29A8451611E}" type="parTrans" cxnId="{74AE3AA0-F394-4679-823B-8C659D949504}">
      <dgm:prSet/>
      <dgm:spPr/>
      <dgm:t>
        <a:bodyPr/>
        <a:lstStyle/>
        <a:p>
          <a:endParaRPr lang="en-US"/>
        </a:p>
      </dgm:t>
    </dgm:pt>
    <dgm:pt modelId="{D19A9B48-2B5C-46D8-8818-E2EC962EBFBD}" type="sibTrans" cxnId="{74AE3AA0-F394-4679-823B-8C659D949504}">
      <dgm:prSet/>
      <dgm:spPr/>
      <dgm:t>
        <a:bodyPr/>
        <a:lstStyle/>
        <a:p>
          <a:endParaRPr lang="en-US"/>
        </a:p>
      </dgm:t>
    </dgm:pt>
    <dgm:pt modelId="{AAEE880D-26E3-4D0D-B605-B76014F33265}">
      <dgm:prSet/>
      <dgm:spPr/>
      <dgm:t>
        <a:bodyPr/>
        <a:lstStyle/>
        <a:p>
          <a:r>
            <a:rPr lang="en-US" dirty="0"/>
            <a:t>BP raises or lowers 20mmHg from pre-infusion vitals </a:t>
          </a:r>
        </a:p>
      </dgm:t>
    </dgm:pt>
    <dgm:pt modelId="{AEF35EE5-B763-482D-9302-837E67971A0F}" type="parTrans" cxnId="{629CB543-3CF5-4C45-AD1C-334D094E36B5}">
      <dgm:prSet/>
      <dgm:spPr/>
    </dgm:pt>
    <dgm:pt modelId="{5E52A78F-0D14-4BFE-96ED-D2FE2F7BD630}" type="sibTrans" cxnId="{629CB543-3CF5-4C45-AD1C-334D094E36B5}">
      <dgm:prSet/>
      <dgm:spPr/>
    </dgm:pt>
    <dgm:pt modelId="{9F7486EB-579C-4694-8938-3CE38F73B62F}">
      <dgm:prSet/>
      <dgm:spPr/>
      <dgm:t>
        <a:bodyPr/>
        <a:lstStyle/>
        <a:p>
          <a:r>
            <a:rPr lang="en-US" dirty="0"/>
            <a:t>Initial signs: fever, chills, urticaria</a:t>
          </a:r>
        </a:p>
      </dgm:t>
    </dgm:pt>
    <dgm:pt modelId="{A48407CB-3A2E-4F9B-A658-60422DAB8975}" type="parTrans" cxnId="{BDADAE51-4AD7-40F5-B986-F8CFEC840EAE}">
      <dgm:prSet/>
      <dgm:spPr/>
    </dgm:pt>
    <dgm:pt modelId="{12F3FE0F-52B4-4F18-B2F9-AC5C6B04AA1C}" type="sibTrans" cxnId="{BDADAE51-4AD7-40F5-B986-F8CFEC840EAE}">
      <dgm:prSet/>
      <dgm:spPr/>
    </dgm:pt>
    <dgm:pt modelId="{4CDF890A-D1E7-4128-8ABE-7995559F5C74}" type="pres">
      <dgm:prSet presAssocID="{E00860EC-C923-4A86-955E-6D8C5EB4CE44}" presName="linear" presStyleCnt="0">
        <dgm:presLayoutVars>
          <dgm:animLvl val="lvl"/>
          <dgm:resizeHandles val="exact"/>
        </dgm:presLayoutVars>
      </dgm:prSet>
      <dgm:spPr/>
    </dgm:pt>
    <dgm:pt modelId="{D2DB90ED-B640-4B80-A231-F6AF8EA1ACF4}" type="pres">
      <dgm:prSet presAssocID="{9F7486EB-579C-4694-8938-3CE38F73B62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0987662-67E9-434E-A9EF-2F452EE0A9B5}" type="pres">
      <dgm:prSet presAssocID="{12F3FE0F-52B4-4F18-B2F9-AC5C6B04AA1C}" presName="spacer" presStyleCnt="0"/>
      <dgm:spPr/>
    </dgm:pt>
    <dgm:pt modelId="{41CB4C3C-6341-45D7-9047-8C2302B28AB2}" type="pres">
      <dgm:prSet presAssocID="{D1373566-E710-4CA5-B964-9E4CA72A8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0093B8E-2FAC-4ED0-ADD8-0738151441EB}" type="pres">
      <dgm:prSet presAssocID="{6410E1F5-AC55-4F62-9723-52FC1EA7FF21}" presName="spacer" presStyleCnt="0"/>
      <dgm:spPr/>
    </dgm:pt>
    <dgm:pt modelId="{75F0F414-130D-4317-B1F7-DE3F8937CA51}" type="pres">
      <dgm:prSet presAssocID="{AAEE880D-26E3-4D0D-B605-B76014F332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1B1DC46-55D8-4B02-BF6B-3A0233AC7F9A}" type="pres">
      <dgm:prSet presAssocID="{5E52A78F-0D14-4BFE-96ED-D2FE2F7BD630}" presName="spacer" presStyleCnt="0"/>
      <dgm:spPr/>
    </dgm:pt>
    <dgm:pt modelId="{F7DC5FA2-7922-41C5-9E3E-D2D92D1B051C}" type="pres">
      <dgm:prSet presAssocID="{AE5DC11C-9B6D-47BB-A2A0-F3736F86FC8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51B42B5-4F40-4875-80A2-0F72FB8C9532}" type="pres">
      <dgm:prSet presAssocID="{D99BE6BA-1701-4104-8266-F3835EAF80C5}" presName="spacer" presStyleCnt="0"/>
      <dgm:spPr/>
    </dgm:pt>
    <dgm:pt modelId="{B9BEDEAC-168E-408E-91FE-C19CA757E7DB}" type="pres">
      <dgm:prSet presAssocID="{9CB6B742-9B38-4DC9-8D04-EFA912EB9EF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D0D5181-E2C5-4F5E-A4F4-D9DA48DD431A}" type="pres">
      <dgm:prSet presAssocID="{E2A2C588-6849-43CF-96A4-B6803A5FBF1B}" presName="spacer" presStyleCnt="0"/>
      <dgm:spPr/>
    </dgm:pt>
    <dgm:pt modelId="{3E958EDC-264B-473A-B89C-8952CE257100}" type="pres">
      <dgm:prSet presAssocID="{D17975D9-CDC2-4C1D-877D-CF091D9B975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D89A1BA-5229-4104-A237-1CE4D7FE615B}" type="pres">
      <dgm:prSet presAssocID="{0FC8E825-676C-4961-B07D-B8B8893F2FEC}" presName="spacer" presStyleCnt="0"/>
      <dgm:spPr/>
    </dgm:pt>
    <dgm:pt modelId="{178F5F9A-4BE5-412E-A118-F704814E32D8}" type="pres">
      <dgm:prSet presAssocID="{54EE4DBD-19D7-4E6D-8EF5-3D1DE9C8BD2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022A516-6DB8-4E31-8F1F-6F956E77600D}" type="presOf" srcId="{9CB6B742-9B38-4DC9-8D04-EFA912EB9EF0}" destId="{B9BEDEAC-168E-408E-91FE-C19CA757E7DB}" srcOrd="0" destOrd="0" presId="urn:microsoft.com/office/officeart/2005/8/layout/vList2"/>
    <dgm:cxn modelId="{3CCD4E2E-A190-488D-A750-1116DCE34E76}" srcId="{E00860EC-C923-4A86-955E-6D8C5EB4CE44}" destId="{9CB6B742-9B38-4DC9-8D04-EFA912EB9EF0}" srcOrd="4" destOrd="0" parTransId="{A39686CF-6903-47A9-B220-94C5DC7707A3}" sibTransId="{E2A2C588-6849-43CF-96A4-B6803A5FBF1B}"/>
    <dgm:cxn modelId="{79B71B61-7C2E-438B-8186-6FA18D1CCD53}" type="presOf" srcId="{9F7486EB-579C-4694-8938-3CE38F73B62F}" destId="{D2DB90ED-B640-4B80-A231-F6AF8EA1ACF4}" srcOrd="0" destOrd="0" presId="urn:microsoft.com/office/officeart/2005/8/layout/vList2"/>
    <dgm:cxn modelId="{629CB543-3CF5-4C45-AD1C-334D094E36B5}" srcId="{E00860EC-C923-4A86-955E-6D8C5EB4CE44}" destId="{AAEE880D-26E3-4D0D-B605-B76014F33265}" srcOrd="2" destOrd="0" parTransId="{AEF35EE5-B763-482D-9302-837E67971A0F}" sibTransId="{5E52A78F-0D14-4BFE-96ED-D2FE2F7BD630}"/>
    <dgm:cxn modelId="{48B5A66F-4F59-4FA9-B69F-4868291376E5}" srcId="{E00860EC-C923-4A86-955E-6D8C5EB4CE44}" destId="{D17975D9-CDC2-4C1D-877D-CF091D9B9752}" srcOrd="5" destOrd="0" parTransId="{B896BCDB-DC2A-4F61-A5BA-5A42410E537D}" sibTransId="{0FC8E825-676C-4961-B07D-B8B8893F2FEC}"/>
    <dgm:cxn modelId="{BDADAE51-4AD7-40F5-B986-F8CFEC840EAE}" srcId="{E00860EC-C923-4A86-955E-6D8C5EB4CE44}" destId="{9F7486EB-579C-4694-8938-3CE38F73B62F}" srcOrd="0" destOrd="0" parTransId="{A48407CB-3A2E-4F9B-A658-60422DAB8975}" sibTransId="{12F3FE0F-52B4-4F18-B2F9-AC5C6B04AA1C}"/>
    <dgm:cxn modelId="{EA0F677B-1962-4164-8974-10CE9DCB85A4}" type="presOf" srcId="{AE5DC11C-9B6D-47BB-A2A0-F3736F86FC85}" destId="{F7DC5FA2-7922-41C5-9E3E-D2D92D1B051C}" srcOrd="0" destOrd="0" presId="urn:microsoft.com/office/officeart/2005/8/layout/vList2"/>
    <dgm:cxn modelId="{A86C947F-F360-40F6-BECE-A1CCD5331B81}" srcId="{E00860EC-C923-4A86-955E-6D8C5EB4CE44}" destId="{D1373566-E710-4CA5-B964-9E4CA72A8890}" srcOrd="1" destOrd="0" parTransId="{A06809D7-980A-488A-83DB-979C3E8D8ECD}" sibTransId="{6410E1F5-AC55-4F62-9723-52FC1EA7FF21}"/>
    <dgm:cxn modelId="{959D7E8E-E109-4A90-A8D6-E4EAF8619408}" type="presOf" srcId="{D1373566-E710-4CA5-B964-9E4CA72A8890}" destId="{41CB4C3C-6341-45D7-9047-8C2302B28AB2}" srcOrd="0" destOrd="0" presId="urn:microsoft.com/office/officeart/2005/8/layout/vList2"/>
    <dgm:cxn modelId="{CD673194-8C85-4DCB-BE92-4EDD28AB7DAF}" type="presOf" srcId="{D17975D9-CDC2-4C1D-877D-CF091D9B9752}" destId="{3E958EDC-264B-473A-B89C-8952CE257100}" srcOrd="0" destOrd="0" presId="urn:microsoft.com/office/officeart/2005/8/layout/vList2"/>
    <dgm:cxn modelId="{D9D73C98-9FF1-4142-9056-5F08B0CE92DE}" type="presOf" srcId="{E00860EC-C923-4A86-955E-6D8C5EB4CE44}" destId="{4CDF890A-D1E7-4128-8ABE-7995559F5C74}" srcOrd="0" destOrd="0" presId="urn:microsoft.com/office/officeart/2005/8/layout/vList2"/>
    <dgm:cxn modelId="{74AE3AA0-F394-4679-823B-8C659D949504}" srcId="{E00860EC-C923-4A86-955E-6D8C5EB4CE44}" destId="{54EE4DBD-19D7-4E6D-8EF5-3D1DE9C8BD2D}" srcOrd="6" destOrd="0" parTransId="{A275BACA-3109-43CE-9875-E29A8451611E}" sibTransId="{D19A9B48-2B5C-46D8-8818-E2EC962EBFBD}"/>
    <dgm:cxn modelId="{A4F751D4-86CE-4D62-BDC5-33047360375E}" type="presOf" srcId="{AAEE880D-26E3-4D0D-B605-B76014F33265}" destId="{75F0F414-130D-4317-B1F7-DE3F8937CA51}" srcOrd="0" destOrd="0" presId="urn:microsoft.com/office/officeart/2005/8/layout/vList2"/>
    <dgm:cxn modelId="{D07FA2D7-0158-4A47-B29F-EE0D2BF5AD86}" srcId="{E00860EC-C923-4A86-955E-6D8C5EB4CE44}" destId="{AE5DC11C-9B6D-47BB-A2A0-F3736F86FC85}" srcOrd="3" destOrd="0" parTransId="{6E4656EF-948E-44D8-BD65-D43675ED0870}" sibTransId="{D99BE6BA-1701-4104-8266-F3835EAF80C5}"/>
    <dgm:cxn modelId="{43BE97E0-A8C9-46BE-A9C7-0E76714AE1DD}" type="presOf" srcId="{54EE4DBD-19D7-4E6D-8EF5-3D1DE9C8BD2D}" destId="{178F5F9A-4BE5-412E-A118-F704814E32D8}" srcOrd="0" destOrd="0" presId="urn:microsoft.com/office/officeart/2005/8/layout/vList2"/>
    <dgm:cxn modelId="{5F9E6678-7A8A-4064-A9C0-E016CCDF0E51}" type="presParOf" srcId="{4CDF890A-D1E7-4128-8ABE-7995559F5C74}" destId="{D2DB90ED-B640-4B80-A231-F6AF8EA1ACF4}" srcOrd="0" destOrd="0" presId="urn:microsoft.com/office/officeart/2005/8/layout/vList2"/>
    <dgm:cxn modelId="{33938DB0-7E6A-4583-81A6-840083DF8539}" type="presParOf" srcId="{4CDF890A-D1E7-4128-8ABE-7995559F5C74}" destId="{20987662-67E9-434E-A9EF-2F452EE0A9B5}" srcOrd="1" destOrd="0" presId="urn:microsoft.com/office/officeart/2005/8/layout/vList2"/>
    <dgm:cxn modelId="{5B2BF675-DB8C-475E-82DE-C6017C0BA7CE}" type="presParOf" srcId="{4CDF890A-D1E7-4128-8ABE-7995559F5C74}" destId="{41CB4C3C-6341-45D7-9047-8C2302B28AB2}" srcOrd="2" destOrd="0" presId="urn:microsoft.com/office/officeart/2005/8/layout/vList2"/>
    <dgm:cxn modelId="{1ADBB87F-A680-4E77-A6B4-7B178BC255F5}" type="presParOf" srcId="{4CDF890A-D1E7-4128-8ABE-7995559F5C74}" destId="{F0093B8E-2FAC-4ED0-ADD8-0738151441EB}" srcOrd="3" destOrd="0" presId="urn:microsoft.com/office/officeart/2005/8/layout/vList2"/>
    <dgm:cxn modelId="{0A6760B9-9849-4762-9B1F-770532011689}" type="presParOf" srcId="{4CDF890A-D1E7-4128-8ABE-7995559F5C74}" destId="{75F0F414-130D-4317-B1F7-DE3F8937CA51}" srcOrd="4" destOrd="0" presId="urn:microsoft.com/office/officeart/2005/8/layout/vList2"/>
    <dgm:cxn modelId="{DB5D1B9E-DAD0-40C7-A3DD-83B7127ED972}" type="presParOf" srcId="{4CDF890A-D1E7-4128-8ABE-7995559F5C74}" destId="{51B1DC46-55D8-4B02-BF6B-3A0233AC7F9A}" srcOrd="5" destOrd="0" presId="urn:microsoft.com/office/officeart/2005/8/layout/vList2"/>
    <dgm:cxn modelId="{A2828D57-845C-4D28-83A4-F8B39DB6DB28}" type="presParOf" srcId="{4CDF890A-D1E7-4128-8ABE-7995559F5C74}" destId="{F7DC5FA2-7922-41C5-9E3E-D2D92D1B051C}" srcOrd="6" destOrd="0" presId="urn:microsoft.com/office/officeart/2005/8/layout/vList2"/>
    <dgm:cxn modelId="{EE56F201-D91C-49A0-8E93-F5B699DFD851}" type="presParOf" srcId="{4CDF890A-D1E7-4128-8ABE-7995559F5C74}" destId="{A51B42B5-4F40-4875-80A2-0F72FB8C9532}" srcOrd="7" destOrd="0" presId="urn:microsoft.com/office/officeart/2005/8/layout/vList2"/>
    <dgm:cxn modelId="{332B8B95-3CCA-41C0-B11B-EAD6A131C9FE}" type="presParOf" srcId="{4CDF890A-D1E7-4128-8ABE-7995559F5C74}" destId="{B9BEDEAC-168E-408E-91FE-C19CA757E7DB}" srcOrd="8" destOrd="0" presId="urn:microsoft.com/office/officeart/2005/8/layout/vList2"/>
    <dgm:cxn modelId="{D45E76EF-D976-4EEB-B452-038C70D433A9}" type="presParOf" srcId="{4CDF890A-D1E7-4128-8ABE-7995559F5C74}" destId="{DD0D5181-E2C5-4F5E-A4F4-D9DA48DD431A}" srcOrd="9" destOrd="0" presId="urn:microsoft.com/office/officeart/2005/8/layout/vList2"/>
    <dgm:cxn modelId="{F1EEDB52-C134-4316-A219-B46BD2300C1B}" type="presParOf" srcId="{4CDF890A-D1E7-4128-8ABE-7995559F5C74}" destId="{3E958EDC-264B-473A-B89C-8952CE257100}" srcOrd="10" destOrd="0" presId="urn:microsoft.com/office/officeart/2005/8/layout/vList2"/>
    <dgm:cxn modelId="{F3842336-6479-466E-A857-34D086E95FBD}" type="presParOf" srcId="{4CDF890A-D1E7-4128-8ABE-7995559F5C74}" destId="{8D89A1BA-5229-4104-A237-1CE4D7FE615B}" srcOrd="11" destOrd="0" presId="urn:microsoft.com/office/officeart/2005/8/layout/vList2"/>
    <dgm:cxn modelId="{02876985-9667-4539-8F24-118B59E759C7}" type="presParOf" srcId="{4CDF890A-D1E7-4128-8ABE-7995559F5C74}" destId="{178F5F9A-4BE5-412E-A118-F704814E32D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A14F72-D0B9-42EE-8B8C-0A346ACD24FF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24A398-EE53-42B4-BD3B-42EE89528110}">
      <dgm:prSet/>
      <dgm:spPr/>
      <dgm:t>
        <a:bodyPr/>
        <a:lstStyle/>
        <a:p>
          <a:r>
            <a:rPr lang="en-US"/>
            <a:t>Keep the blood and tubing for the lab</a:t>
          </a:r>
        </a:p>
      </dgm:t>
    </dgm:pt>
    <dgm:pt modelId="{A5E9E386-7C98-4D5B-915C-7080C9991D4B}" type="parTrans" cxnId="{D96EBCF6-757C-4FAB-BFF1-3DB78C4A0238}">
      <dgm:prSet/>
      <dgm:spPr/>
      <dgm:t>
        <a:bodyPr/>
        <a:lstStyle/>
        <a:p>
          <a:endParaRPr lang="en-US"/>
        </a:p>
      </dgm:t>
    </dgm:pt>
    <dgm:pt modelId="{AB1B2C33-EA46-4224-8B2D-D0F6835178F0}" type="sibTrans" cxnId="{D96EBCF6-757C-4FAB-BFF1-3DB78C4A0238}">
      <dgm:prSet/>
      <dgm:spPr/>
      <dgm:t>
        <a:bodyPr/>
        <a:lstStyle/>
        <a:p>
          <a:endParaRPr lang="en-US"/>
        </a:p>
      </dgm:t>
    </dgm:pt>
    <dgm:pt modelId="{F23EFD46-EFD0-4E04-9B27-F1DC30567583}">
      <dgm:prSet/>
      <dgm:spPr/>
      <dgm:t>
        <a:bodyPr/>
        <a:lstStyle/>
        <a:p>
          <a:r>
            <a:rPr lang="en-US"/>
            <a:t>Draw blood from the patient</a:t>
          </a:r>
        </a:p>
      </dgm:t>
    </dgm:pt>
    <dgm:pt modelId="{B7AB29B0-EF0F-4E77-8E91-E25E6A2D9021}" type="parTrans" cxnId="{F13CA511-AF94-4040-A2AE-BB8D32A4AF70}">
      <dgm:prSet/>
      <dgm:spPr/>
      <dgm:t>
        <a:bodyPr/>
        <a:lstStyle/>
        <a:p>
          <a:endParaRPr lang="en-US"/>
        </a:p>
      </dgm:t>
    </dgm:pt>
    <dgm:pt modelId="{3478BE6B-8046-45E7-8572-CFA955F0E572}" type="sibTrans" cxnId="{F13CA511-AF94-4040-A2AE-BB8D32A4AF70}">
      <dgm:prSet/>
      <dgm:spPr/>
      <dgm:t>
        <a:bodyPr/>
        <a:lstStyle/>
        <a:p>
          <a:endParaRPr lang="en-US"/>
        </a:p>
      </dgm:t>
    </dgm:pt>
    <dgm:pt modelId="{25912179-CF5D-4121-8E3D-CD0D19AD8616}">
      <dgm:prSet/>
      <dgm:spPr/>
      <dgm:t>
        <a:bodyPr/>
        <a:lstStyle/>
        <a:p>
          <a:r>
            <a:rPr lang="en-US"/>
            <a:t>Complete the SCH Transfusion Reaction Report in the EHR, print and send to lab along with the bag &amp; tubing if blood is discontinued</a:t>
          </a:r>
        </a:p>
      </dgm:t>
    </dgm:pt>
    <dgm:pt modelId="{180D75FA-47CC-4401-A2CD-368B5B9B761F}" type="parTrans" cxnId="{CFC498DC-1FDC-4162-A557-48FAF5F75A4F}">
      <dgm:prSet/>
      <dgm:spPr/>
      <dgm:t>
        <a:bodyPr/>
        <a:lstStyle/>
        <a:p>
          <a:endParaRPr lang="en-US"/>
        </a:p>
      </dgm:t>
    </dgm:pt>
    <dgm:pt modelId="{8C56C0A5-797D-4FA7-8386-08C498C63B33}" type="sibTrans" cxnId="{CFC498DC-1FDC-4162-A557-48FAF5F75A4F}">
      <dgm:prSet/>
      <dgm:spPr/>
      <dgm:t>
        <a:bodyPr/>
        <a:lstStyle/>
        <a:p>
          <a:endParaRPr lang="en-US"/>
        </a:p>
      </dgm:t>
    </dgm:pt>
    <dgm:pt modelId="{A83F2E66-BC43-4DF6-93D5-AB0D8EA7B824}" type="pres">
      <dgm:prSet presAssocID="{8EA14F72-D0B9-42EE-8B8C-0A346ACD24FF}" presName="Name0" presStyleCnt="0">
        <dgm:presLayoutVars>
          <dgm:dir/>
          <dgm:resizeHandles val="exact"/>
        </dgm:presLayoutVars>
      </dgm:prSet>
      <dgm:spPr/>
    </dgm:pt>
    <dgm:pt modelId="{FB86BE1C-A34D-433C-84BC-877FA861D16B}" type="pres">
      <dgm:prSet presAssocID="{7624A398-EE53-42B4-BD3B-42EE89528110}" presName="node" presStyleLbl="node1" presStyleIdx="0" presStyleCnt="3">
        <dgm:presLayoutVars>
          <dgm:bulletEnabled val="1"/>
        </dgm:presLayoutVars>
      </dgm:prSet>
      <dgm:spPr/>
    </dgm:pt>
    <dgm:pt modelId="{CE9D7F85-EF5C-4E90-83E7-1011E9C1E70B}" type="pres">
      <dgm:prSet presAssocID="{AB1B2C33-EA46-4224-8B2D-D0F6835178F0}" presName="sibTrans" presStyleLbl="sibTrans1D1" presStyleIdx="0" presStyleCnt="2"/>
      <dgm:spPr/>
    </dgm:pt>
    <dgm:pt modelId="{89668398-743A-4279-B986-7C1B545D039B}" type="pres">
      <dgm:prSet presAssocID="{AB1B2C33-EA46-4224-8B2D-D0F6835178F0}" presName="connectorText" presStyleLbl="sibTrans1D1" presStyleIdx="0" presStyleCnt="2"/>
      <dgm:spPr/>
    </dgm:pt>
    <dgm:pt modelId="{ABE3472A-128D-4464-8F10-783A9D39751B}" type="pres">
      <dgm:prSet presAssocID="{F23EFD46-EFD0-4E04-9B27-F1DC30567583}" presName="node" presStyleLbl="node1" presStyleIdx="1" presStyleCnt="3">
        <dgm:presLayoutVars>
          <dgm:bulletEnabled val="1"/>
        </dgm:presLayoutVars>
      </dgm:prSet>
      <dgm:spPr/>
    </dgm:pt>
    <dgm:pt modelId="{6598E4A3-8816-4847-9EC2-35CA62320FB2}" type="pres">
      <dgm:prSet presAssocID="{3478BE6B-8046-45E7-8572-CFA955F0E572}" presName="sibTrans" presStyleLbl="sibTrans1D1" presStyleIdx="1" presStyleCnt="2"/>
      <dgm:spPr/>
    </dgm:pt>
    <dgm:pt modelId="{71276CD8-47A1-43D1-9A0D-D77EE4B3DF67}" type="pres">
      <dgm:prSet presAssocID="{3478BE6B-8046-45E7-8572-CFA955F0E572}" presName="connectorText" presStyleLbl="sibTrans1D1" presStyleIdx="1" presStyleCnt="2"/>
      <dgm:spPr/>
    </dgm:pt>
    <dgm:pt modelId="{E0CDA294-CC4F-4A1F-9C80-4777B6613400}" type="pres">
      <dgm:prSet presAssocID="{25912179-CF5D-4121-8E3D-CD0D19AD8616}" presName="node" presStyleLbl="node1" presStyleIdx="2" presStyleCnt="3">
        <dgm:presLayoutVars>
          <dgm:bulletEnabled val="1"/>
        </dgm:presLayoutVars>
      </dgm:prSet>
      <dgm:spPr/>
    </dgm:pt>
  </dgm:ptLst>
  <dgm:cxnLst>
    <dgm:cxn modelId="{18CD9402-C887-43B3-B6BD-E18FD51389ED}" type="presOf" srcId="{AB1B2C33-EA46-4224-8B2D-D0F6835178F0}" destId="{89668398-743A-4279-B986-7C1B545D039B}" srcOrd="1" destOrd="0" presId="urn:microsoft.com/office/officeart/2016/7/layout/RepeatingBendingProcessNew"/>
    <dgm:cxn modelId="{F13CA511-AF94-4040-A2AE-BB8D32A4AF70}" srcId="{8EA14F72-D0B9-42EE-8B8C-0A346ACD24FF}" destId="{F23EFD46-EFD0-4E04-9B27-F1DC30567583}" srcOrd="1" destOrd="0" parTransId="{B7AB29B0-EF0F-4E77-8E91-E25E6A2D9021}" sibTransId="{3478BE6B-8046-45E7-8572-CFA955F0E572}"/>
    <dgm:cxn modelId="{278B6A42-EEDA-4E5F-B5DB-2CE535A01C4A}" type="presOf" srcId="{AB1B2C33-EA46-4224-8B2D-D0F6835178F0}" destId="{CE9D7F85-EF5C-4E90-83E7-1011E9C1E70B}" srcOrd="0" destOrd="0" presId="urn:microsoft.com/office/officeart/2016/7/layout/RepeatingBendingProcessNew"/>
    <dgm:cxn modelId="{50104C44-415A-4DE9-A1F7-F8CE03421FC8}" type="presOf" srcId="{7624A398-EE53-42B4-BD3B-42EE89528110}" destId="{FB86BE1C-A34D-433C-84BC-877FA861D16B}" srcOrd="0" destOrd="0" presId="urn:microsoft.com/office/officeart/2016/7/layout/RepeatingBendingProcessNew"/>
    <dgm:cxn modelId="{2DD84BA4-5B23-4D81-A8A1-51670E61D675}" type="presOf" srcId="{F23EFD46-EFD0-4E04-9B27-F1DC30567583}" destId="{ABE3472A-128D-4464-8F10-783A9D39751B}" srcOrd="0" destOrd="0" presId="urn:microsoft.com/office/officeart/2016/7/layout/RepeatingBendingProcessNew"/>
    <dgm:cxn modelId="{2BD483B1-C187-4B16-B7EF-4AB6EBC06835}" type="presOf" srcId="{8EA14F72-D0B9-42EE-8B8C-0A346ACD24FF}" destId="{A83F2E66-BC43-4DF6-93D5-AB0D8EA7B824}" srcOrd="0" destOrd="0" presId="urn:microsoft.com/office/officeart/2016/7/layout/RepeatingBendingProcessNew"/>
    <dgm:cxn modelId="{913307CA-8DA3-4769-B35E-766D6992F439}" type="presOf" srcId="{3478BE6B-8046-45E7-8572-CFA955F0E572}" destId="{71276CD8-47A1-43D1-9A0D-D77EE4B3DF67}" srcOrd="1" destOrd="0" presId="urn:microsoft.com/office/officeart/2016/7/layout/RepeatingBendingProcessNew"/>
    <dgm:cxn modelId="{CFC498DC-1FDC-4162-A557-48FAF5F75A4F}" srcId="{8EA14F72-D0B9-42EE-8B8C-0A346ACD24FF}" destId="{25912179-CF5D-4121-8E3D-CD0D19AD8616}" srcOrd="2" destOrd="0" parTransId="{180D75FA-47CC-4401-A2CD-368B5B9B761F}" sibTransId="{8C56C0A5-797D-4FA7-8386-08C498C63B33}"/>
    <dgm:cxn modelId="{D6A99BEB-08A2-46AF-AD65-4C42B71209B0}" type="presOf" srcId="{3478BE6B-8046-45E7-8572-CFA955F0E572}" destId="{6598E4A3-8816-4847-9EC2-35CA62320FB2}" srcOrd="0" destOrd="0" presId="urn:microsoft.com/office/officeart/2016/7/layout/RepeatingBendingProcessNew"/>
    <dgm:cxn modelId="{D96EBCF6-757C-4FAB-BFF1-3DB78C4A0238}" srcId="{8EA14F72-D0B9-42EE-8B8C-0A346ACD24FF}" destId="{7624A398-EE53-42B4-BD3B-42EE89528110}" srcOrd="0" destOrd="0" parTransId="{A5E9E386-7C98-4D5B-915C-7080C9991D4B}" sibTransId="{AB1B2C33-EA46-4224-8B2D-D0F6835178F0}"/>
    <dgm:cxn modelId="{0CECB2FA-469F-4696-B8B6-ACC4956C68FF}" type="presOf" srcId="{25912179-CF5D-4121-8E3D-CD0D19AD8616}" destId="{E0CDA294-CC4F-4A1F-9C80-4777B6613400}" srcOrd="0" destOrd="0" presId="urn:microsoft.com/office/officeart/2016/7/layout/RepeatingBendingProcessNew"/>
    <dgm:cxn modelId="{843A4E08-FECE-471A-8C0B-14487017411A}" type="presParOf" srcId="{A83F2E66-BC43-4DF6-93D5-AB0D8EA7B824}" destId="{FB86BE1C-A34D-433C-84BC-877FA861D16B}" srcOrd="0" destOrd="0" presId="urn:microsoft.com/office/officeart/2016/7/layout/RepeatingBendingProcessNew"/>
    <dgm:cxn modelId="{D6E2FC24-E9D7-4D31-9467-3D4D2DC042AB}" type="presParOf" srcId="{A83F2E66-BC43-4DF6-93D5-AB0D8EA7B824}" destId="{CE9D7F85-EF5C-4E90-83E7-1011E9C1E70B}" srcOrd="1" destOrd="0" presId="urn:microsoft.com/office/officeart/2016/7/layout/RepeatingBendingProcessNew"/>
    <dgm:cxn modelId="{70DAA4F1-A0F0-4272-ABF0-8F40C20496A7}" type="presParOf" srcId="{CE9D7F85-EF5C-4E90-83E7-1011E9C1E70B}" destId="{89668398-743A-4279-B986-7C1B545D039B}" srcOrd="0" destOrd="0" presId="urn:microsoft.com/office/officeart/2016/7/layout/RepeatingBendingProcessNew"/>
    <dgm:cxn modelId="{18182208-D781-4FD3-ADC5-72CD17B6E63D}" type="presParOf" srcId="{A83F2E66-BC43-4DF6-93D5-AB0D8EA7B824}" destId="{ABE3472A-128D-4464-8F10-783A9D39751B}" srcOrd="2" destOrd="0" presId="urn:microsoft.com/office/officeart/2016/7/layout/RepeatingBendingProcessNew"/>
    <dgm:cxn modelId="{45FC744D-5D5A-4EEB-98B8-9E9D5BE52561}" type="presParOf" srcId="{A83F2E66-BC43-4DF6-93D5-AB0D8EA7B824}" destId="{6598E4A3-8816-4847-9EC2-35CA62320FB2}" srcOrd="3" destOrd="0" presId="urn:microsoft.com/office/officeart/2016/7/layout/RepeatingBendingProcessNew"/>
    <dgm:cxn modelId="{B2C8F091-9753-4E8D-999D-BB1CF1AA4E9E}" type="presParOf" srcId="{6598E4A3-8816-4847-9EC2-35CA62320FB2}" destId="{71276CD8-47A1-43D1-9A0D-D77EE4B3DF67}" srcOrd="0" destOrd="0" presId="urn:microsoft.com/office/officeart/2016/7/layout/RepeatingBendingProcessNew"/>
    <dgm:cxn modelId="{2AC279E9-142A-4474-B72B-2105E83D6A92}" type="presParOf" srcId="{A83F2E66-BC43-4DF6-93D5-AB0D8EA7B824}" destId="{E0CDA294-CC4F-4A1F-9C80-4777B6613400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5C44A2-70DC-4536-B83D-5BCA4FAA93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7E35585-0ECE-4336-9AF0-A0F33E306768}">
      <dgm:prSet/>
      <dgm:spPr/>
      <dgm:t>
        <a:bodyPr/>
        <a:lstStyle/>
        <a:p>
          <a:r>
            <a:rPr lang="en-US"/>
            <a:t>What do we do with it?</a:t>
          </a:r>
        </a:p>
      </dgm:t>
    </dgm:pt>
    <dgm:pt modelId="{F512B686-F9D0-4CDE-BFF7-FB606EF5EA0B}" type="parTrans" cxnId="{0003D394-3430-4EE0-A53A-CF07304ABB2C}">
      <dgm:prSet/>
      <dgm:spPr/>
      <dgm:t>
        <a:bodyPr/>
        <a:lstStyle/>
        <a:p>
          <a:endParaRPr lang="en-US"/>
        </a:p>
      </dgm:t>
    </dgm:pt>
    <dgm:pt modelId="{E60825F9-3928-4ADB-93F0-7165A4CC90E9}" type="sibTrans" cxnId="{0003D394-3430-4EE0-A53A-CF07304ABB2C}">
      <dgm:prSet/>
      <dgm:spPr/>
      <dgm:t>
        <a:bodyPr/>
        <a:lstStyle/>
        <a:p>
          <a:endParaRPr lang="en-US"/>
        </a:p>
      </dgm:t>
    </dgm:pt>
    <dgm:pt modelId="{64F94486-A741-4857-B018-13CB66C60F08}">
      <dgm:prSet/>
      <dgm:spPr/>
      <dgm:t>
        <a:bodyPr/>
        <a:lstStyle/>
        <a:p>
          <a:r>
            <a:rPr lang="en-US"/>
            <a:t>Make sure it is completed and signed with all 4 signatures.</a:t>
          </a:r>
        </a:p>
      </dgm:t>
    </dgm:pt>
    <dgm:pt modelId="{7A91DA1F-3507-4EE4-A537-8BDBF900C98C}" type="parTrans" cxnId="{77B3540F-EDD7-4BE6-AE9A-868D9A5CBB5C}">
      <dgm:prSet/>
      <dgm:spPr/>
      <dgm:t>
        <a:bodyPr/>
        <a:lstStyle/>
        <a:p>
          <a:endParaRPr lang="en-US"/>
        </a:p>
      </dgm:t>
    </dgm:pt>
    <dgm:pt modelId="{7F642B5A-FC48-4754-B254-6B4BCC416221}" type="sibTrans" cxnId="{77B3540F-EDD7-4BE6-AE9A-868D9A5CBB5C}">
      <dgm:prSet/>
      <dgm:spPr/>
      <dgm:t>
        <a:bodyPr/>
        <a:lstStyle/>
        <a:p>
          <a:endParaRPr lang="en-US"/>
        </a:p>
      </dgm:t>
    </dgm:pt>
    <dgm:pt modelId="{2B56EDC4-B548-4FF5-96DE-5E008900FD04}">
      <dgm:prSet/>
      <dgm:spPr/>
      <dgm:t>
        <a:bodyPr/>
        <a:lstStyle/>
        <a:p>
          <a:r>
            <a:rPr lang="en-US" dirty="0"/>
            <a:t>At conclusion of transfusion, place the signed transfusion unit tag in the patient’s chart. Send a copy to the lab.  </a:t>
          </a:r>
        </a:p>
      </dgm:t>
    </dgm:pt>
    <dgm:pt modelId="{525F89C1-B632-4D29-AEA9-C02241C0CA9D}" type="parTrans" cxnId="{EE1F590B-3E4B-49EC-8C6D-5442E38A8064}">
      <dgm:prSet/>
      <dgm:spPr/>
      <dgm:t>
        <a:bodyPr/>
        <a:lstStyle/>
        <a:p>
          <a:endParaRPr lang="en-US"/>
        </a:p>
      </dgm:t>
    </dgm:pt>
    <dgm:pt modelId="{08F362D4-9C6C-4889-80BF-0287F911EBDF}" type="sibTrans" cxnId="{EE1F590B-3E4B-49EC-8C6D-5442E38A8064}">
      <dgm:prSet/>
      <dgm:spPr/>
      <dgm:t>
        <a:bodyPr/>
        <a:lstStyle/>
        <a:p>
          <a:endParaRPr lang="en-US"/>
        </a:p>
      </dgm:t>
    </dgm:pt>
    <dgm:pt modelId="{D669C5F6-CCDB-4DEC-9941-7272DE90C143}" type="pres">
      <dgm:prSet presAssocID="{AB5C44A2-70DC-4536-B83D-5BCA4FAA934E}" presName="root" presStyleCnt="0">
        <dgm:presLayoutVars>
          <dgm:dir/>
          <dgm:resizeHandles val="exact"/>
        </dgm:presLayoutVars>
      </dgm:prSet>
      <dgm:spPr/>
    </dgm:pt>
    <dgm:pt modelId="{FF9A71D7-FE4B-4DE6-9C2D-72A96AA8A837}" type="pres">
      <dgm:prSet presAssocID="{77E35585-0ECE-4336-9AF0-A0F33E306768}" presName="compNode" presStyleCnt="0"/>
      <dgm:spPr/>
    </dgm:pt>
    <dgm:pt modelId="{D070FA87-1C29-4113-BD9A-532D30664267}" type="pres">
      <dgm:prSet presAssocID="{77E35585-0ECE-4336-9AF0-A0F33E306768}" presName="bgRect" presStyleLbl="bgShp" presStyleIdx="0" presStyleCnt="3"/>
      <dgm:spPr/>
    </dgm:pt>
    <dgm:pt modelId="{A1728DE7-9302-4A91-B64A-A22B3C791DA1}" type="pres">
      <dgm:prSet presAssocID="{77E35585-0ECE-4336-9AF0-A0F33E3067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79BC375-6A84-4BE9-97C0-5C44C410BBE3}" type="pres">
      <dgm:prSet presAssocID="{77E35585-0ECE-4336-9AF0-A0F33E306768}" presName="spaceRect" presStyleCnt="0"/>
      <dgm:spPr/>
    </dgm:pt>
    <dgm:pt modelId="{485E5E99-A623-4216-8E9F-E82A0B4B5BB9}" type="pres">
      <dgm:prSet presAssocID="{77E35585-0ECE-4336-9AF0-A0F33E306768}" presName="parTx" presStyleLbl="revTx" presStyleIdx="0" presStyleCnt="3">
        <dgm:presLayoutVars>
          <dgm:chMax val="0"/>
          <dgm:chPref val="0"/>
        </dgm:presLayoutVars>
      </dgm:prSet>
      <dgm:spPr/>
    </dgm:pt>
    <dgm:pt modelId="{09385E55-07E4-4FA4-BC60-03D9F24D5D9F}" type="pres">
      <dgm:prSet presAssocID="{E60825F9-3928-4ADB-93F0-7165A4CC90E9}" presName="sibTrans" presStyleCnt="0"/>
      <dgm:spPr/>
    </dgm:pt>
    <dgm:pt modelId="{B40E3B3B-BB43-4F7B-BD4C-87833FE7F85E}" type="pres">
      <dgm:prSet presAssocID="{64F94486-A741-4857-B018-13CB66C60F08}" presName="compNode" presStyleCnt="0"/>
      <dgm:spPr/>
    </dgm:pt>
    <dgm:pt modelId="{23CC2837-A0AD-4BBE-A46F-D3FDA0D90019}" type="pres">
      <dgm:prSet presAssocID="{64F94486-A741-4857-B018-13CB66C60F08}" presName="bgRect" presStyleLbl="bgShp" presStyleIdx="1" presStyleCnt="3"/>
      <dgm:spPr/>
    </dgm:pt>
    <dgm:pt modelId="{C5C50B5B-EF8F-4418-9CE1-35A883F39789}" type="pres">
      <dgm:prSet presAssocID="{64F94486-A741-4857-B018-13CB66C60F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FADEF815-6A7E-4CC3-8EF8-B272C2018551}" type="pres">
      <dgm:prSet presAssocID="{64F94486-A741-4857-B018-13CB66C60F08}" presName="spaceRect" presStyleCnt="0"/>
      <dgm:spPr/>
    </dgm:pt>
    <dgm:pt modelId="{5D5DC4BB-0FB2-4B7B-9A5A-9A478BD119C9}" type="pres">
      <dgm:prSet presAssocID="{64F94486-A741-4857-B018-13CB66C60F08}" presName="parTx" presStyleLbl="revTx" presStyleIdx="1" presStyleCnt="3">
        <dgm:presLayoutVars>
          <dgm:chMax val="0"/>
          <dgm:chPref val="0"/>
        </dgm:presLayoutVars>
      </dgm:prSet>
      <dgm:spPr/>
    </dgm:pt>
    <dgm:pt modelId="{B6254AB9-BB8E-45A7-B52D-F00C3BA14256}" type="pres">
      <dgm:prSet presAssocID="{7F642B5A-FC48-4754-B254-6B4BCC416221}" presName="sibTrans" presStyleCnt="0"/>
      <dgm:spPr/>
    </dgm:pt>
    <dgm:pt modelId="{00A0F4BA-EE30-48E8-B55F-72AD207608C6}" type="pres">
      <dgm:prSet presAssocID="{2B56EDC4-B548-4FF5-96DE-5E008900FD04}" presName="compNode" presStyleCnt="0"/>
      <dgm:spPr/>
    </dgm:pt>
    <dgm:pt modelId="{1A482463-0E13-45E5-8B2A-E0AB6A44CB2B}" type="pres">
      <dgm:prSet presAssocID="{2B56EDC4-B548-4FF5-96DE-5E008900FD04}" presName="bgRect" presStyleLbl="bgShp" presStyleIdx="2" presStyleCnt="3"/>
      <dgm:spPr/>
    </dgm:pt>
    <dgm:pt modelId="{61EA02B8-CBAF-4528-B0EC-A02237059DC0}" type="pres">
      <dgm:prSet presAssocID="{2B56EDC4-B548-4FF5-96DE-5E008900FD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DCAE831E-AEDC-43C7-AE90-D96688FE4480}" type="pres">
      <dgm:prSet presAssocID="{2B56EDC4-B548-4FF5-96DE-5E008900FD04}" presName="spaceRect" presStyleCnt="0"/>
      <dgm:spPr/>
    </dgm:pt>
    <dgm:pt modelId="{44B98B73-E8B3-47A4-AE5A-EB1FAC92815B}" type="pres">
      <dgm:prSet presAssocID="{2B56EDC4-B548-4FF5-96DE-5E008900FD0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E1F590B-3E4B-49EC-8C6D-5442E38A8064}" srcId="{AB5C44A2-70DC-4536-B83D-5BCA4FAA934E}" destId="{2B56EDC4-B548-4FF5-96DE-5E008900FD04}" srcOrd="2" destOrd="0" parTransId="{525F89C1-B632-4D29-AEA9-C02241C0CA9D}" sibTransId="{08F362D4-9C6C-4889-80BF-0287F911EBDF}"/>
    <dgm:cxn modelId="{77B3540F-EDD7-4BE6-AE9A-868D9A5CBB5C}" srcId="{AB5C44A2-70DC-4536-B83D-5BCA4FAA934E}" destId="{64F94486-A741-4857-B018-13CB66C60F08}" srcOrd="1" destOrd="0" parTransId="{7A91DA1F-3507-4EE4-A537-8BDBF900C98C}" sibTransId="{7F642B5A-FC48-4754-B254-6B4BCC416221}"/>
    <dgm:cxn modelId="{08A06F6C-3722-4F06-A087-53F32E19DA4A}" type="presOf" srcId="{77E35585-0ECE-4336-9AF0-A0F33E306768}" destId="{485E5E99-A623-4216-8E9F-E82A0B4B5BB9}" srcOrd="0" destOrd="0" presId="urn:microsoft.com/office/officeart/2018/2/layout/IconVerticalSolidList"/>
    <dgm:cxn modelId="{146DEA88-0A10-4CE0-B9B2-13BE686119B4}" type="presOf" srcId="{64F94486-A741-4857-B018-13CB66C60F08}" destId="{5D5DC4BB-0FB2-4B7B-9A5A-9A478BD119C9}" srcOrd="0" destOrd="0" presId="urn:microsoft.com/office/officeart/2018/2/layout/IconVerticalSolidList"/>
    <dgm:cxn modelId="{0003D394-3430-4EE0-A53A-CF07304ABB2C}" srcId="{AB5C44A2-70DC-4536-B83D-5BCA4FAA934E}" destId="{77E35585-0ECE-4336-9AF0-A0F33E306768}" srcOrd="0" destOrd="0" parTransId="{F512B686-F9D0-4CDE-BFF7-FB606EF5EA0B}" sibTransId="{E60825F9-3928-4ADB-93F0-7165A4CC90E9}"/>
    <dgm:cxn modelId="{8C789BC0-A1E1-4369-8751-85B4C8E1B3A9}" type="presOf" srcId="{AB5C44A2-70DC-4536-B83D-5BCA4FAA934E}" destId="{D669C5F6-CCDB-4DEC-9941-7272DE90C143}" srcOrd="0" destOrd="0" presId="urn:microsoft.com/office/officeart/2018/2/layout/IconVerticalSolidList"/>
    <dgm:cxn modelId="{18CE16D8-F880-4AC6-BC11-30EFC324AA80}" type="presOf" srcId="{2B56EDC4-B548-4FF5-96DE-5E008900FD04}" destId="{44B98B73-E8B3-47A4-AE5A-EB1FAC92815B}" srcOrd="0" destOrd="0" presId="urn:microsoft.com/office/officeart/2018/2/layout/IconVerticalSolidList"/>
    <dgm:cxn modelId="{79F2C0E6-2241-4951-A89B-C560ABD6AF18}" type="presParOf" srcId="{D669C5F6-CCDB-4DEC-9941-7272DE90C143}" destId="{FF9A71D7-FE4B-4DE6-9C2D-72A96AA8A837}" srcOrd="0" destOrd="0" presId="urn:microsoft.com/office/officeart/2018/2/layout/IconVerticalSolidList"/>
    <dgm:cxn modelId="{186E5A6B-6415-4E85-8298-7A9FA1ECC3FE}" type="presParOf" srcId="{FF9A71D7-FE4B-4DE6-9C2D-72A96AA8A837}" destId="{D070FA87-1C29-4113-BD9A-532D30664267}" srcOrd="0" destOrd="0" presId="urn:microsoft.com/office/officeart/2018/2/layout/IconVerticalSolidList"/>
    <dgm:cxn modelId="{D8CA1857-D57D-4274-950F-E26B39B6054D}" type="presParOf" srcId="{FF9A71D7-FE4B-4DE6-9C2D-72A96AA8A837}" destId="{A1728DE7-9302-4A91-B64A-A22B3C791DA1}" srcOrd="1" destOrd="0" presId="urn:microsoft.com/office/officeart/2018/2/layout/IconVerticalSolidList"/>
    <dgm:cxn modelId="{6AA265C5-5924-4EA8-B8E1-01BC50536773}" type="presParOf" srcId="{FF9A71D7-FE4B-4DE6-9C2D-72A96AA8A837}" destId="{579BC375-6A84-4BE9-97C0-5C44C410BBE3}" srcOrd="2" destOrd="0" presId="urn:microsoft.com/office/officeart/2018/2/layout/IconVerticalSolidList"/>
    <dgm:cxn modelId="{ADA7D924-8DB7-46F5-A297-C732587F3138}" type="presParOf" srcId="{FF9A71D7-FE4B-4DE6-9C2D-72A96AA8A837}" destId="{485E5E99-A623-4216-8E9F-E82A0B4B5BB9}" srcOrd="3" destOrd="0" presId="urn:microsoft.com/office/officeart/2018/2/layout/IconVerticalSolidList"/>
    <dgm:cxn modelId="{D4A4159A-3C08-482A-9099-0A6AE1DCA111}" type="presParOf" srcId="{D669C5F6-CCDB-4DEC-9941-7272DE90C143}" destId="{09385E55-07E4-4FA4-BC60-03D9F24D5D9F}" srcOrd="1" destOrd="0" presId="urn:microsoft.com/office/officeart/2018/2/layout/IconVerticalSolidList"/>
    <dgm:cxn modelId="{F6667C29-C817-4D81-9369-5C953E11E202}" type="presParOf" srcId="{D669C5F6-CCDB-4DEC-9941-7272DE90C143}" destId="{B40E3B3B-BB43-4F7B-BD4C-87833FE7F85E}" srcOrd="2" destOrd="0" presId="urn:microsoft.com/office/officeart/2018/2/layout/IconVerticalSolidList"/>
    <dgm:cxn modelId="{6F47CF9C-E3A1-4498-9E82-EF639D4F1CD5}" type="presParOf" srcId="{B40E3B3B-BB43-4F7B-BD4C-87833FE7F85E}" destId="{23CC2837-A0AD-4BBE-A46F-D3FDA0D90019}" srcOrd="0" destOrd="0" presId="urn:microsoft.com/office/officeart/2018/2/layout/IconVerticalSolidList"/>
    <dgm:cxn modelId="{5716C805-CF94-4148-A779-5CC93E1567BB}" type="presParOf" srcId="{B40E3B3B-BB43-4F7B-BD4C-87833FE7F85E}" destId="{C5C50B5B-EF8F-4418-9CE1-35A883F39789}" srcOrd="1" destOrd="0" presId="urn:microsoft.com/office/officeart/2018/2/layout/IconVerticalSolidList"/>
    <dgm:cxn modelId="{8C69AD6F-E995-431F-8026-5652823EC5A2}" type="presParOf" srcId="{B40E3B3B-BB43-4F7B-BD4C-87833FE7F85E}" destId="{FADEF815-6A7E-4CC3-8EF8-B272C2018551}" srcOrd="2" destOrd="0" presId="urn:microsoft.com/office/officeart/2018/2/layout/IconVerticalSolidList"/>
    <dgm:cxn modelId="{B17E79E4-4E69-4188-8E72-2AED1D54F19A}" type="presParOf" srcId="{B40E3B3B-BB43-4F7B-BD4C-87833FE7F85E}" destId="{5D5DC4BB-0FB2-4B7B-9A5A-9A478BD119C9}" srcOrd="3" destOrd="0" presId="urn:microsoft.com/office/officeart/2018/2/layout/IconVerticalSolidList"/>
    <dgm:cxn modelId="{90953C8E-D52A-47B9-B359-211362885FD4}" type="presParOf" srcId="{D669C5F6-CCDB-4DEC-9941-7272DE90C143}" destId="{B6254AB9-BB8E-45A7-B52D-F00C3BA14256}" srcOrd="3" destOrd="0" presId="urn:microsoft.com/office/officeart/2018/2/layout/IconVerticalSolidList"/>
    <dgm:cxn modelId="{7F095BBA-3BD8-456E-8082-A6231D7356C3}" type="presParOf" srcId="{D669C5F6-CCDB-4DEC-9941-7272DE90C143}" destId="{00A0F4BA-EE30-48E8-B55F-72AD207608C6}" srcOrd="4" destOrd="0" presId="urn:microsoft.com/office/officeart/2018/2/layout/IconVerticalSolidList"/>
    <dgm:cxn modelId="{C689AAF8-5D11-478E-A734-D97F54B7315B}" type="presParOf" srcId="{00A0F4BA-EE30-48E8-B55F-72AD207608C6}" destId="{1A482463-0E13-45E5-8B2A-E0AB6A44CB2B}" srcOrd="0" destOrd="0" presId="urn:microsoft.com/office/officeart/2018/2/layout/IconVerticalSolidList"/>
    <dgm:cxn modelId="{98816424-86CB-49C1-8CE2-0637C4700B79}" type="presParOf" srcId="{00A0F4BA-EE30-48E8-B55F-72AD207608C6}" destId="{61EA02B8-CBAF-4528-B0EC-A02237059DC0}" srcOrd="1" destOrd="0" presId="urn:microsoft.com/office/officeart/2018/2/layout/IconVerticalSolidList"/>
    <dgm:cxn modelId="{55A06E75-7D00-4382-A113-B8DA9E481690}" type="presParOf" srcId="{00A0F4BA-EE30-48E8-B55F-72AD207608C6}" destId="{DCAE831E-AEDC-43C7-AE90-D96688FE4480}" srcOrd="2" destOrd="0" presId="urn:microsoft.com/office/officeart/2018/2/layout/IconVerticalSolidList"/>
    <dgm:cxn modelId="{FB4B385E-4531-4642-837E-0C0C206E883D}" type="presParOf" srcId="{00A0F4BA-EE30-48E8-B55F-72AD207608C6}" destId="{44B98B73-E8B3-47A4-AE5A-EB1FAC9281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BE1992-C651-4F93-B6DA-A632C21B0A1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DEE4EF-7C7D-4405-9099-88D655A4311A}">
      <dgm:prSet/>
      <dgm:spPr/>
      <dgm:t>
        <a:bodyPr/>
        <a:lstStyle/>
        <a:p>
          <a:r>
            <a:rPr lang="en-US"/>
            <a:t>Lab will provide form and blood upon request.</a:t>
          </a:r>
        </a:p>
      </dgm:t>
    </dgm:pt>
    <dgm:pt modelId="{B88EC68E-75C9-482A-90E4-6425EE3E9258}" type="parTrans" cxnId="{427E82C9-01F0-41D7-BC3F-B80F721EB836}">
      <dgm:prSet/>
      <dgm:spPr/>
      <dgm:t>
        <a:bodyPr/>
        <a:lstStyle/>
        <a:p>
          <a:endParaRPr lang="en-US"/>
        </a:p>
      </dgm:t>
    </dgm:pt>
    <dgm:pt modelId="{A7D196AA-7236-4996-96B3-EA04CCF0FBF1}" type="sibTrans" cxnId="{427E82C9-01F0-41D7-BC3F-B80F721EB836}">
      <dgm:prSet/>
      <dgm:spPr/>
      <dgm:t>
        <a:bodyPr/>
        <a:lstStyle/>
        <a:p>
          <a:endParaRPr lang="en-US"/>
        </a:p>
      </dgm:t>
    </dgm:pt>
    <dgm:pt modelId="{21AB1051-70D5-40D4-9724-91D9403523F7}">
      <dgm:prSet/>
      <dgm:spPr/>
      <dgm:t>
        <a:bodyPr/>
        <a:lstStyle/>
        <a:p>
          <a:r>
            <a:rPr lang="en-US"/>
            <a:t>A clot and EDTA must be drawn stat</a:t>
          </a:r>
        </a:p>
      </dgm:t>
    </dgm:pt>
    <dgm:pt modelId="{B6332359-511E-4A33-98C2-509611FD2438}" type="parTrans" cxnId="{6824732A-2097-49CC-A528-0BA3175D49C6}">
      <dgm:prSet/>
      <dgm:spPr/>
      <dgm:t>
        <a:bodyPr/>
        <a:lstStyle/>
        <a:p>
          <a:endParaRPr lang="en-US"/>
        </a:p>
      </dgm:t>
    </dgm:pt>
    <dgm:pt modelId="{FDDA8566-3DE1-405D-99FA-45C9DA7929FE}" type="sibTrans" cxnId="{6824732A-2097-49CC-A528-0BA3175D49C6}">
      <dgm:prSet/>
      <dgm:spPr/>
      <dgm:t>
        <a:bodyPr/>
        <a:lstStyle/>
        <a:p>
          <a:endParaRPr lang="en-US"/>
        </a:p>
      </dgm:t>
    </dgm:pt>
    <dgm:pt modelId="{77E49704-26BE-45CE-9200-636CD7975125}">
      <dgm:prSet/>
      <dgm:spPr/>
      <dgm:t>
        <a:bodyPr/>
        <a:lstStyle/>
        <a:p>
          <a:r>
            <a:rPr lang="en-US"/>
            <a:t>The armband must be placed on the patient by the Lab personnel</a:t>
          </a:r>
        </a:p>
      </dgm:t>
    </dgm:pt>
    <dgm:pt modelId="{8EEBCAC1-5B1E-465B-A74F-83D71022FE71}" type="parTrans" cxnId="{DFD5CE99-76BE-4695-AE9E-427580FA8F29}">
      <dgm:prSet/>
      <dgm:spPr/>
      <dgm:t>
        <a:bodyPr/>
        <a:lstStyle/>
        <a:p>
          <a:endParaRPr lang="en-US"/>
        </a:p>
      </dgm:t>
    </dgm:pt>
    <dgm:pt modelId="{96F0399B-9EB0-465E-88EE-324CB6CB4A3A}" type="sibTrans" cxnId="{DFD5CE99-76BE-4695-AE9E-427580FA8F29}">
      <dgm:prSet/>
      <dgm:spPr/>
      <dgm:t>
        <a:bodyPr/>
        <a:lstStyle/>
        <a:p>
          <a:endParaRPr lang="en-US"/>
        </a:p>
      </dgm:t>
    </dgm:pt>
    <dgm:pt modelId="{FCEEB4D0-3D00-4A8F-B3CD-C9EA8CDBF001}">
      <dgm:prSet/>
      <dgm:spPr/>
      <dgm:t>
        <a:bodyPr/>
        <a:lstStyle/>
        <a:p>
          <a:r>
            <a:rPr lang="en-US"/>
            <a:t>Request can be signed by RN if verbal order is given, but physician must sign within 24 hrs.</a:t>
          </a:r>
        </a:p>
      </dgm:t>
    </dgm:pt>
    <dgm:pt modelId="{60523375-009C-4638-9538-EE4602E787A5}" type="parTrans" cxnId="{B22CD60A-FAE1-440A-A969-7DD920FE748A}">
      <dgm:prSet/>
      <dgm:spPr/>
      <dgm:t>
        <a:bodyPr/>
        <a:lstStyle/>
        <a:p>
          <a:endParaRPr lang="en-US"/>
        </a:p>
      </dgm:t>
    </dgm:pt>
    <dgm:pt modelId="{A456A35D-3D18-4666-998F-6382E878C30A}" type="sibTrans" cxnId="{B22CD60A-FAE1-440A-A969-7DD920FE748A}">
      <dgm:prSet/>
      <dgm:spPr/>
      <dgm:t>
        <a:bodyPr/>
        <a:lstStyle/>
        <a:p>
          <a:endParaRPr lang="en-US"/>
        </a:p>
      </dgm:t>
    </dgm:pt>
    <dgm:pt modelId="{3FD41FB0-C49A-42A4-B807-8ED74069CC35}">
      <dgm:prSet/>
      <dgm:spPr/>
      <dgm:t>
        <a:bodyPr/>
        <a:lstStyle/>
        <a:p>
          <a:r>
            <a:rPr lang="en-US"/>
            <a:t>O negative will be given to start, but as soon as Group and Type is completed Type specific will follow.</a:t>
          </a:r>
        </a:p>
      </dgm:t>
    </dgm:pt>
    <dgm:pt modelId="{43027339-17E2-4021-9CA2-F98808ECF999}" type="parTrans" cxnId="{5B1400D9-B1C3-4506-8933-30C73D4E5C0B}">
      <dgm:prSet/>
      <dgm:spPr/>
      <dgm:t>
        <a:bodyPr/>
        <a:lstStyle/>
        <a:p>
          <a:endParaRPr lang="en-US"/>
        </a:p>
      </dgm:t>
    </dgm:pt>
    <dgm:pt modelId="{E2871D58-981E-40F9-BF21-674AA8491F77}" type="sibTrans" cxnId="{5B1400D9-B1C3-4506-8933-30C73D4E5C0B}">
      <dgm:prSet/>
      <dgm:spPr/>
      <dgm:t>
        <a:bodyPr/>
        <a:lstStyle/>
        <a:p>
          <a:endParaRPr lang="en-US"/>
        </a:p>
      </dgm:t>
    </dgm:pt>
    <dgm:pt modelId="{26D9FD25-DD0D-4281-B80F-4EF2B69B0D9A}" type="pres">
      <dgm:prSet presAssocID="{90BE1992-C651-4F93-B6DA-A632C21B0A17}" presName="linear" presStyleCnt="0">
        <dgm:presLayoutVars>
          <dgm:animLvl val="lvl"/>
          <dgm:resizeHandles val="exact"/>
        </dgm:presLayoutVars>
      </dgm:prSet>
      <dgm:spPr/>
    </dgm:pt>
    <dgm:pt modelId="{49278E2C-47E4-4732-9918-E775A73773C5}" type="pres">
      <dgm:prSet presAssocID="{78DEE4EF-7C7D-4405-9099-88D655A4311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172718A-3211-4E0E-86A0-8BC5674B9C68}" type="pres">
      <dgm:prSet presAssocID="{A7D196AA-7236-4996-96B3-EA04CCF0FBF1}" presName="spacer" presStyleCnt="0"/>
      <dgm:spPr/>
    </dgm:pt>
    <dgm:pt modelId="{AE3C96F9-643C-411A-83C0-71DAA6607629}" type="pres">
      <dgm:prSet presAssocID="{21AB1051-70D5-40D4-9724-91D9403523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066BFB-0E5B-4D6D-897A-10C5988D2ED2}" type="pres">
      <dgm:prSet presAssocID="{FDDA8566-3DE1-405D-99FA-45C9DA7929FE}" presName="spacer" presStyleCnt="0"/>
      <dgm:spPr/>
    </dgm:pt>
    <dgm:pt modelId="{2E0625E7-C988-431B-B812-B2CA81D22366}" type="pres">
      <dgm:prSet presAssocID="{77E49704-26BE-45CE-9200-636CD797512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F57827-80AD-483F-9487-3A976FEA9809}" type="pres">
      <dgm:prSet presAssocID="{96F0399B-9EB0-465E-88EE-324CB6CB4A3A}" presName="spacer" presStyleCnt="0"/>
      <dgm:spPr/>
    </dgm:pt>
    <dgm:pt modelId="{92B2F4A0-7A59-4000-9F1A-732967F6E0A8}" type="pres">
      <dgm:prSet presAssocID="{FCEEB4D0-3D00-4A8F-B3CD-C9EA8CDBF00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9A36BC-15AA-43AB-8761-72D21CF2B0CB}" type="pres">
      <dgm:prSet presAssocID="{A456A35D-3D18-4666-998F-6382E878C30A}" presName="spacer" presStyleCnt="0"/>
      <dgm:spPr/>
    </dgm:pt>
    <dgm:pt modelId="{5520C5AE-9CFE-4F48-8609-9B86D3C75B53}" type="pres">
      <dgm:prSet presAssocID="{3FD41FB0-C49A-42A4-B807-8ED74069CC3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22CD60A-FAE1-440A-A969-7DD920FE748A}" srcId="{90BE1992-C651-4F93-B6DA-A632C21B0A17}" destId="{FCEEB4D0-3D00-4A8F-B3CD-C9EA8CDBF001}" srcOrd="3" destOrd="0" parTransId="{60523375-009C-4638-9538-EE4602E787A5}" sibTransId="{A456A35D-3D18-4666-998F-6382E878C30A}"/>
    <dgm:cxn modelId="{8B3E450F-710E-4F42-B083-585799FF810D}" type="presOf" srcId="{21AB1051-70D5-40D4-9724-91D9403523F7}" destId="{AE3C96F9-643C-411A-83C0-71DAA6607629}" srcOrd="0" destOrd="0" presId="urn:microsoft.com/office/officeart/2005/8/layout/vList2"/>
    <dgm:cxn modelId="{6824732A-2097-49CC-A528-0BA3175D49C6}" srcId="{90BE1992-C651-4F93-B6DA-A632C21B0A17}" destId="{21AB1051-70D5-40D4-9724-91D9403523F7}" srcOrd="1" destOrd="0" parTransId="{B6332359-511E-4A33-98C2-509611FD2438}" sibTransId="{FDDA8566-3DE1-405D-99FA-45C9DA7929FE}"/>
    <dgm:cxn modelId="{9F3C2E45-35A4-4171-AAA4-3EDD9AC871B6}" type="presOf" srcId="{FCEEB4D0-3D00-4A8F-B3CD-C9EA8CDBF001}" destId="{92B2F4A0-7A59-4000-9F1A-732967F6E0A8}" srcOrd="0" destOrd="0" presId="urn:microsoft.com/office/officeart/2005/8/layout/vList2"/>
    <dgm:cxn modelId="{01746353-0197-4B23-B871-D47E96A6B5EB}" type="presOf" srcId="{78DEE4EF-7C7D-4405-9099-88D655A4311A}" destId="{49278E2C-47E4-4732-9918-E775A73773C5}" srcOrd="0" destOrd="0" presId="urn:microsoft.com/office/officeart/2005/8/layout/vList2"/>
    <dgm:cxn modelId="{BC17535A-3533-4DE8-ACD9-18489C09D21D}" type="presOf" srcId="{90BE1992-C651-4F93-B6DA-A632C21B0A17}" destId="{26D9FD25-DD0D-4281-B80F-4EF2B69B0D9A}" srcOrd="0" destOrd="0" presId="urn:microsoft.com/office/officeart/2005/8/layout/vList2"/>
    <dgm:cxn modelId="{DFD5CE99-76BE-4695-AE9E-427580FA8F29}" srcId="{90BE1992-C651-4F93-B6DA-A632C21B0A17}" destId="{77E49704-26BE-45CE-9200-636CD7975125}" srcOrd="2" destOrd="0" parTransId="{8EEBCAC1-5B1E-465B-A74F-83D71022FE71}" sibTransId="{96F0399B-9EB0-465E-88EE-324CB6CB4A3A}"/>
    <dgm:cxn modelId="{427E82C9-01F0-41D7-BC3F-B80F721EB836}" srcId="{90BE1992-C651-4F93-B6DA-A632C21B0A17}" destId="{78DEE4EF-7C7D-4405-9099-88D655A4311A}" srcOrd="0" destOrd="0" parTransId="{B88EC68E-75C9-482A-90E4-6425EE3E9258}" sibTransId="{A7D196AA-7236-4996-96B3-EA04CCF0FBF1}"/>
    <dgm:cxn modelId="{9F7B26CE-7398-4F8A-A76F-F7635DFE8D33}" type="presOf" srcId="{3FD41FB0-C49A-42A4-B807-8ED74069CC35}" destId="{5520C5AE-9CFE-4F48-8609-9B86D3C75B53}" srcOrd="0" destOrd="0" presId="urn:microsoft.com/office/officeart/2005/8/layout/vList2"/>
    <dgm:cxn modelId="{7DF8B0D3-E95F-47AB-AE90-23349B18982E}" type="presOf" srcId="{77E49704-26BE-45CE-9200-636CD7975125}" destId="{2E0625E7-C988-431B-B812-B2CA81D22366}" srcOrd="0" destOrd="0" presId="urn:microsoft.com/office/officeart/2005/8/layout/vList2"/>
    <dgm:cxn modelId="{5B1400D9-B1C3-4506-8933-30C73D4E5C0B}" srcId="{90BE1992-C651-4F93-B6DA-A632C21B0A17}" destId="{3FD41FB0-C49A-42A4-B807-8ED74069CC35}" srcOrd="4" destOrd="0" parTransId="{43027339-17E2-4021-9CA2-F98808ECF999}" sibTransId="{E2871D58-981E-40F9-BF21-674AA8491F77}"/>
    <dgm:cxn modelId="{95C199CD-1C78-4DC5-B5A4-D8D886609FBC}" type="presParOf" srcId="{26D9FD25-DD0D-4281-B80F-4EF2B69B0D9A}" destId="{49278E2C-47E4-4732-9918-E775A73773C5}" srcOrd="0" destOrd="0" presId="urn:microsoft.com/office/officeart/2005/8/layout/vList2"/>
    <dgm:cxn modelId="{D6E805A2-4130-4B0F-B523-4952011CC03F}" type="presParOf" srcId="{26D9FD25-DD0D-4281-B80F-4EF2B69B0D9A}" destId="{7172718A-3211-4E0E-86A0-8BC5674B9C68}" srcOrd="1" destOrd="0" presId="urn:microsoft.com/office/officeart/2005/8/layout/vList2"/>
    <dgm:cxn modelId="{F22429F9-AD08-45EC-83A6-53DCBEEF80B7}" type="presParOf" srcId="{26D9FD25-DD0D-4281-B80F-4EF2B69B0D9A}" destId="{AE3C96F9-643C-411A-83C0-71DAA6607629}" srcOrd="2" destOrd="0" presId="urn:microsoft.com/office/officeart/2005/8/layout/vList2"/>
    <dgm:cxn modelId="{624D6DF2-5AD8-47B1-9FAF-97D0EE09A968}" type="presParOf" srcId="{26D9FD25-DD0D-4281-B80F-4EF2B69B0D9A}" destId="{94066BFB-0E5B-4D6D-897A-10C5988D2ED2}" srcOrd="3" destOrd="0" presId="urn:microsoft.com/office/officeart/2005/8/layout/vList2"/>
    <dgm:cxn modelId="{659FD79D-E6FF-4EAC-9FB8-6CB06F8088F2}" type="presParOf" srcId="{26D9FD25-DD0D-4281-B80F-4EF2B69B0D9A}" destId="{2E0625E7-C988-431B-B812-B2CA81D22366}" srcOrd="4" destOrd="0" presId="urn:microsoft.com/office/officeart/2005/8/layout/vList2"/>
    <dgm:cxn modelId="{9AFABBD5-4A37-45EE-B00A-E69C65A75E63}" type="presParOf" srcId="{26D9FD25-DD0D-4281-B80F-4EF2B69B0D9A}" destId="{CFF57827-80AD-483F-9487-3A976FEA9809}" srcOrd="5" destOrd="0" presId="urn:microsoft.com/office/officeart/2005/8/layout/vList2"/>
    <dgm:cxn modelId="{FEE840BC-4D0A-4A2C-A173-003AF1972672}" type="presParOf" srcId="{26D9FD25-DD0D-4281-B80F-4EF2B69B0D9A}" destId="{92B2F4A0-7A59-4000-9F1A-732967F6E0A8}" srcOrd="6" destOrd="0" presId="urn:microsoft.com/office/officeart/2005/8/layout/vList2"/>
    <dgm:cxn modelId="{F2EC8EB3-31B0-4F63-B961-6530FB9DE049}" type="presParOf" srcId="{26D9FD25-DD0D-4281-B80F-4EF2B69B0D9A}" destId="{EB9A36BC-15AA-43AB-8761-72D21CF2B0CB}" srcOrd="7" destOrd="0" presId="urn:microsoft.com/office/officeart/2005/8/layout/vList2"/>
    <dgm:cxn modelId="{24549A76-DC76-41EB-B916-84A2A7BD2AC0}" type="presParOf" srcId="{26D9FD25-DD0D-4281-B80F-4EF2B69B0D9A}" destId="{5520C5AE-9CFE-4F48-8609-9B86D3C75B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860EC-C923-4A86-955E-6D8C5EB4CE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B46874-D998-4776-AD8C-134CDA1838E1}">
      <dgm:prSet/>
      <dgm:spPr/>
      <dgm:t>
        <a:bodyPr/>
        <a:lstStyle/>
        <a:p>
          <a:r>
            <a:rPr lang="en-US" b="0" i="0" dirty="0"/>
            <a:t>Concentrate of RBCs from whole blood with white blood cells removed from the blood component during apheresis collection or by filtration of the blood product.</a:t>
          </a:r>
          <a:endParaRPr lang="en-US" dirty="0"/>
        </a:p>
      </dgm:t>
    </dgm:pt>
    <dgm:pt modelId="{4E36C0EE-9455-4B86-866F-D5F51B2E3C3E}" type="parTrans" cxnId="{E82A361D-7246-493B-AB14-E323E64708CB}">
      <dgm:prSet/>
      <dgm:spPr/>
      <dgm:t>
        <a:bodyPr/>
        <a:lstStyle/>
        <a:p>
          <a:endParaRPr lang="en-US"/>
        </a:p>
      </dgm:t>
    </dgm:pt>
    <dgm:pt modelId="{3670BF56-D446-4379-8C29-8DB6D87D4BD1}" type="sibTrans" cxnId="{E82A361D-7246-493B-AB14-E323E64708CB}">
      <dgm:prSet/>
      <dgm:spPr/>
      <dgm:t>
        <a:bodyPr/>
        <a:lstStyle/>
        <a:p>
          <a:endParaRPr lang="en-US"/>
        </a:p>
      </dgm:t>
    </dgm:pt>
    <dgm:pt modelId="{3D712138-5DA5-44C8-950F-4A23D6CAED2F}">
      <dgm:prSet/>
      <dgm:spPr/>
      <dgm:t>
        <a:bodyPr/>
        <a:lstStyle/>
        <a:p>
          <a:r>
            <a:rPr lang="en-US" b="0" i="0" dirty="0"/>
            <a:t>To restore or maintain oxygen-carrying capacity in symptomatic anemia in patients at risk for reactions caused by leukocyte antibodies </a:t>
          </a:r>
          <a:endParaRPr lang="en-US" dirty="0"/>
        </a:p>
      </dgm:t>
    </dgm:pt>
    <dgm:pt modelId="{B371CDBD-C03A-4518-AD8B-FC605FCC8304}" type="parTrans" cxnId="{EBB39EC2-878D-4E9E-B3B6-D3902AA19930}">
      <dgm:prSet/>
      <dgm:spPr/>
      <dgm:t>
        <a:bodyPr/>
        <a:lstStyle/>
        <a:p>
          <a:endParaRPr lang="en-US"/>
        </a:p>
      </dgm:t>
    </dgm:pt>
    <dgm:pt modelId="{49BB690E-BD72-41F7-956F-E3FF7FCA3B74}" type="sibTrans" cxnId="{EBB39EC2-878D-4E9E-B3B6-D3902AA19930}">
      <dgm:prSet/>
      <dgm:spPr/>
      <dgm:t>
        <a:bodyPr/>
        <a:lstStyle/>
        <a:p>
          <a:endParaRPr lang="en-US"/>
        </a:p>
      </dgm:t>
    </dgm:pt>
    <dgm:pt modelId="{AE5DC11C-9B6D-47BB-A2A0-F3736F86FC85}">
      <dgm:prSet/>
      <dgm:spPr/>
      <dgm:t>
        <a:bodyPr/>
        <a:lstStyle/>
        <a:p>
          <a:r>
            <a:rPr lang="en-US" b="0" i="0" dirty="0"/>
            <a:t>To treat symptomatic anemia in patients who are immunocompromised</a:t>
          </a:r>
          <a:endParaRPr lang="en-US" dirty="0"/>
        </a:p>
      </dgm:t>
    </dgm:pt>
    <dgm:pt modelId="{6E4656EF-948E-44D8-BD65-D43675ED0870}" type="parTrans" cxnId="{D07FA2D7-0158-4A47-B29F-EE0D2BF5AD86}">
      <dgm:prSet/>
      <dgm:spPr/>
      <dgm:t>
        <a:bodyPr/>
        <a:lstStyle/>
        <a:p>
          <a:endParaRPr lang="en-US"/>
        </a:p>
      </dgm:t>
    </dgm:pt>
    <dgm:pt modelId="{D99BE6BA-1701-4104-8266-F3835EAF80C5}" type="sibTrans" cxnId="{D07FA2D7-0158-4A47-B29F-EE0D2BF5AD86}">
      <dgm:prSet/>
      <dgm:spPr/>
      <dgm:t>
        <a:bodyPr/>
        <a:lstStyle/>
        <a:p>
          <a:endParaRPr lang="en-US"/>
        </a:p>
      </dgm:t>
    </dgm:pt>
    <dgm:pt modelId="{9CB6B742-9B38-4DC9-8D04-EFA912EB9EF0}">
      <dgm:prSet/>
      <dgm:spPr/>
      <dgm:t>
        <a:bodyPr/>
        <a:lstStyle/>
        <a:p>
          <a:r>
            <a:rPr lang="en-US" b="0" i="0" dirty="0"/>
            <a:t>To increase RBC mass in acute anemia caused by trauma, surgical blood loss, or chemotherapy in patients at risk for reactions caused by leukocyte antibodies</a:t>
          </a:r>
          <a:endParaRPr lang="en-US" dirty="0"/>
        </a:p>
      </dgm:t>
    </dgm:pt>
    <dgm:pt modelId="{A39686CF-6903-47A9-B220-94C5DC7707A3}" type="parTrans" cxnId="{3CCD4E2E-A190-488D-A750-1116DCE34E76}">
      <dgm:prSet/>
      <dgm:spPr/>
      <dgm:t>
        <a:bodyPr/>
        <a:lstStyle/>
        <a:p>
          <a:endParaRPr lang="en-US"/>
        </a:p>
      </dgm:t>
    </dgm:pt>
    <dgm:pt modelId="{E2A2C588-6849-43CF-96A4-B6803A5FBF1B}" type="sibTrans" cxnId="{3CCD4E2E-A190-488D-A750-1116DCE34E76}">
      <dgm:prSet/>
      <dgm:spPr/>
      <dgm:t>
        <a:bodyPr/>
        <a:lstStyle/>
        <a:p>
          <a:endParaRPr lang="en-US"/>
        </a:p>
      </dgm:t>
    </dgm:pt>
    <dgm:pt modelId="{D17975D9-CDC2-4C1D-877D-CF091D9B9752}">
      <dgm:prSet/>
      <dgm:spPr/>
      <dgm:t>
        <a:bodyPr/>
        <a:lstStyle/>
        <a:p>
          <a:r>
            <a:rPr lang="en-US" b="0" i="0" dirty="0"/>
            <a:t>To increase RBC mass in chronic anemia with associated cardiovascular decompensation in patients at risk for reactions caused by leukocyte antibodies</a:t>
          </a:r>
          <a:endParaRPr lang="en-US" dirty="0"/>
        </a:p>
      </dgm:t>
    </dgm:pt>
    <dgm:pt modelId="{B896BCDB-DC2A-4F61-A5BA-5A42410E537D}" type="parTrans" cxnId="{48B5A66F-4F59-4FA9-B69F-4868291376E5}">
      <dgm:prSet/>
      <dgm:spPr/>
      <dgm:t>
        <a:bodyPr/>
        <a:lstStyle/>
        <a:p>
          <a:endParaRPr lang="en-US"/>
        </a:p>
      </dgm:t>
    </dgm:pt>
    <dgm:pt modelId="{0FC8E825-676C-4961-B07D-B8B8893F2FEC}" type="sibTrans" cxnId="{48B5A66F-4F59-4FA9-B69F-4868291376E5}">
      <dgm:prSet/>
      <dgm:spPr/>
      <dgm:t>
        <a:bodyPr/>
        <a:lstStyle/>
        <a:p>
          <a:endParaRPr lang="en-US"/>
        </a:p>
      </dgm:t>
    </dgm:pt>
    <dgm:pt modelId="{4CDF890A-D1E7-4128-8ABE-7995559F5C74}" type="pres">
      <dgm:prSet presAssocID="{E00860EC-C923-4A86-955E-6D8C5EB4CE44}" presName="linear" presStyleCnt="0">
        <dgm:presLayoutVars>
          <dgm:animLvl val="lvl"/>
          <dgm:resizeHandles val="exact"/>
        </dgm:presLayoutVars>
      </dgm:prSet>
      <dgm:spPr/>
    </dgm:pt>
    <dgm:pt modelId="{2FF7AC10-FBB7-4DD3-9AE1-78AF04D1CB6F}" type="pres">
      <dgm:prSet presAssocID="{C8B46874-D998-4776-AD8C-134CDA1838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E20ED6-C326-4D80-9143-168334DF54DC}" type="pres">
      <dgm:prSet presAssocID="{3670BF56-D446-4379-8C29-8DB6D87D4BD1}" presName="spacer" presStyleCnt="0"/>
      <dgm:spPr/>
    </dgm:pt>
    <dgm:pt modelId="{DAB816F7-623A-4A16-A2BC-5A80060A3B57}" type="pres">
      <dgm:prSet presAssocID="{3D712138-5DA5-44C8-950F-4A23D6CAED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9CD038-36C7-4B1B-BCF5-EBD586735729}" type="pres">
      <dgm:prSet presAssocID="{49BB690E-BD72-41F7-956F-E3FF7FCA3B74}" presName="spacer" presStyleCnt="0"/>
      <dgm:spPr/>
    </dgm:pt>
    <dgm:pt modelId="{F7DC5FA2-7922-41C5-9E3E-D2D92D1B051C}" type="pres">
      <dgm:prSet presAssocID="{AE5DC11C-9B6D-47BB-A2A0-F3736F86FC8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51B42B5-4F40-4875-80A2-0F72FB8C9532}" type="pres">
      <dgm:prSet presAssocID="{D99BE6BA-1701-4104-8266-F3835EAF80C5}" presName="spacer" presStyleCnt="0"/>
      <dgm:spPr/>
    </dgm:pt>
    <dgm:pt modelId="{B9BEDEAC-168E-408E-91FE-C19CA757E7DB}" type="pres">
      <dgm:prSet presAssocID="{9CB6B742-9B38-4DC9-8D04-EFA912EB9EF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D0D5181-E2C5-4F5E-A4F4-D9DA48DD431A}" type="pres">
      <dgm:prSet presAssocID="{E2A2C588-6849-43CF-96A4-B6803A5FBF1B}" presName="spacer" presStyleCnt="0"/>
      <dgm:spPr/>
    </dgm:pt>
    <dgm:pt modelId="{3E958EDC-264B-473A-B89C-8952CE257100}" type="pres">
      <dgm:prSet presAssocID="{D17975D9-CDC2-4C1D-877D-CF091D9B97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22A516-6DB8-4E31-8F1F-6F956E77600D}" type="presOf" srcId="{9CB6B742-9B38-4DC9-8D04-EFA912EB9EF0}" destId="{B9BEDEAC-168E-408E-91FE-C19CA757E7DB}" srcOrd="0" destOrd="0" presId="urn:microsoft.com/office/officeart/2005/8/layout/vList2"/>
    <dgm:cxn modelId="{E82A361D-7246-493B-AB14-E323E64708CB}" srcId="{E00860EC-C923-4A86-955E-6D8C5EB4CE44}" destId="{C8B46874-D998-4776-AD8C-134CDA1838E1}" srcOrd="0" destOrd="0" parTransId="{4E36C0EE-9455-4B86-866F-D5F51B2E3C3E}" sibTransId="{3670BF56-D446-4379-8C29-8DB6D87D4BD1}"/>
    <dgm:cxn modelId="{3CCD4E2E-A190-488D-A750-1116DCE34E76}" srcId="{E00860EC-C923-4A86-955E-6D8C5EB4CE44}" destId="{9CB6B742-9B38-4DC9-8D04-EFA912EB9EF0}" srcOrd="3" destOrd="0" parTransId="{A39686CF-6903-47A9-B220-94C5DC7707A3}" sibTransId="{E2A2C588-6849-43CF-96A4-B6803A5FBF1B}"/>
    <dgm:cxn modelId="{3D1EA46C-BB13-4BE6-92EA-1B2950CAB042}" type="presOf" srcId="{C8B46874-D998-4776-AD8C-134CDA1838E1}" destId="{2FF7AC10-FBB7-4DD3-9AE1-78AF04D1CB6F}" srcOrd="0" destOrd="0" presId="urn:microsoft.com/office/officeart/2005/8/layout/vList2"/>
    <dgm:cxn modelId="{48B5A66F-4F59-4FA9-B69F-4868291376E5}" srcId="{E00860EC-C923-4A86-955E-6D8C5EB4CE44}" destId="{D17975D9-CDC2-4C1D-877D-CF091D9B9752}" srcOrd="4" destOrd="0" parTransId="{B896BCDB-DC2A-4F61-A5BA-5A42410E537D}" sibTransId="{0FC8E825-676C-4961-B07D-B8B8893F2FEC}"/>
    <dgm:cxn modelId="{EA0F677B-1962-4164-8974-10CE9DCB85A4}" type="presOf" srcId="{AE5DC11C-9B6D-47BB-A2A0-F3736F86FC85}" destId="{F7DC5FA2-7922-41C5-9E3E-D2D92D1B051C}" srcOrd="0" destOrd="0" presId="urn:microsoft.com/office/officeart/2005/8/layout/vList2"/>
    <dgm:cxn modelId="{CD673194-8C85-4DCB-BE92-4EDD28AB7DAF}" type="presOf" srcId="{D17975D9-CDC2-4C1D-877D-CF091D9B9752}" destId="{3E958EDC-264B-473A-B89C-8952CE257100}" srcOrd="0" destOrd="0" presId="urn:microsoft.com/office/officeart/2005/8/layout/vList2"/>
    <dgm:cxn modelId="{D9D73C98-9FF1-4142-9056-5F08B0CE92DE}" type="presOf" srcId="{E00860EC-C923-4A86-955E-6D8C5EB4CE44}" destId="{4CDF890A-D1E7-4128-8ABE-7995559F5C74}" srcOrd="0" destOrd="0" presId="urn:microsoft.com/office/officeart/2005/8/layout/vList2"/>
    <dgm:cxn modelId="{35B10B9E-26A8-4A95-B005-170C4B48CB0C}" type="presOf" srcId="{3D712138-5DA5-44C8-950F-4A23D6CAED2F}" destId="{DAB816F7-623A-4A16-A2BC-5A80060A3B57}" srcOrd="0" destOrd="0" presId="urn:microsoft.com/office/officeart/2005/8/layout/vList2"/>
    <dgm:cxn modelId="{EBB39EC2-878D-4E9E-B3B6-D3902AA19930}" srcId="{E00860EC-C923-4A86-955E-6D8C5EB4CE44}" destId="{3D712138-5DA5-44C8-950F-4A23D6CAED2F}" srcOrd="1" destOrd="0" parTransId="{B371CDBD-C03A-4518-AD8B-FC605FCC8304}" sibTransId="{49BB690E-BD72-41F7-956F-E3FF7FCA3B74}"/>
    <dgm:cxn modelId="{D07FA2D7-0158-4A47-B29F-EE0D2BF5AD86}" srcId="{E00860EC-C923-4A86-955E-6D8C5EB4CE44}" destId="{AE5DC11C-9B6D-47BB-A2A0-F3736F86FC85}" srcOrd="2" destOrd="0" parTransId="{6E4656EF-948E-44D8-BD65-D43675ED0870}" sibTransId="{D99BE6BA-1701-4104-8266-F3835EAF80C5}"/>
    <dgm:cxn modelId="{D14994B9-21EC-4710-82F5-2132A9047C1E}" type="presParOf" srcId="{4CDF890A-D1E7-4128-8ABE-7995559F5C74}" destId="{2FF7AC10-FBB7-4DD3-9AE1-78AF04D1CB6F}" srcOrd="0" destOrd="0" presId="urn:microsoft.com/office/officeart/2005/8/layout/vList2"/>
    <dgm:cxn modelId="{C02580D6-B499-40E9-B6CC-0F4D44AC0CD1}" type="presParOf" srcId="{4CDF890A-D1E7-4128-8ABE-7995559F5C74}" destId="{E8E20ED6-C326-4D80-9143-168334DF54DC}" srcOrd="1" destOrd="0" presId="urn:microsoft.com/office/officeart/2005/8/layout/vList2"/>
    <dgm:cxn modelId="{827E8F98-DCF8-46C8-9D95-B35AD29DD30A}" type="presParOf" srcId="{4CDF890A-D1E7-4128-8ABE-7995559F5C74}" destId="{DAB816F7-623A-4A16-A2BC-5A80060A3B57}" srcOrd="2" destOrd="0" presId="urn:microsoft.com/office/officeart/2005/8/layout/vList2"/>
    <dgm:cxn modelId="{4F5F1DF0-AB3A-4CBD-B251-F9F2F0403BEE}" type="presParOf" srcId="{4CDF890A-D1E7-4128-8ABE-7995559F5C74}" destId="{E69CD038-36C7-4B1B-BCF5-EBD586735729}" srcOrd="3" destOrd="0" presId="urn:microsoft.com/office/officeart/2005/8/layout/vList2"/>
    <dgm:cxn modelId="{A2828D57-845C-4D28-83A4-F8B39DB6DB28}" type="presParOf" srcId="{4CDF890A-D1E7-4128-8ABE-7995559F5C74}" destId="{F7DC5FA2-7922-41C5-9E3E-D2D92D1B051C}" srcOrd="4" destOrd="0" presId="urn:microsoft.com/office/officeart/2005/8/layout/vList2"/>
    <dgm:cxn modelId="{EE56F201-D91C-49A0-8E93-F5B699DFD851}" type="presParOf" srcId="{4CDF890A-D1E7-4128-8ABE-7995559F5C74}" destId="{A51B42B5-4F40-4875-80A2-0F72FB8C9532}" srcOrd="5" destOrd="0" presId="urn:microsoft.com/office/officeart/2005/8/layout/vList2"/>
    <dgm:cxn modelId="{332B8B95-3CCA-41C0-B11B-EAD6A131C9FE}" type="presParOf" srcId="{4CDF890A-D1E7-4128-8ABE-7995559F5C74}" destId="{B9BEDEAC-168E-408E-91FE-C19CA757E7DB}" srcOrd="6" destOrd="0" presId="urn:microsoft.com/office/officeart/2005/8/layout/vList2"/>
    <dgm:cxn modelId="{D45E76EF-D976-4EEB-B452-038C70D433A9}" type="presParOf" srcId="{4CDF890A-D1E7-4128-8ABE-7995559F5C74}" destId="{DD0D5181-E2C5-4F5E-A4F4-D9DA48DD431A}" srcOrd="7" destOrd="0" presId="urn:microsoft.com/office/officeart/2005/8/layout/vList2"/>
    <dgm:cxn modelId="{F1EEDB52-C134-4316-A219-B46BD2300C1B}" type="presParOf" srcId="{4CDF890A-D1E7-4128-8ABE-7995559F5C74}" destId="{3E958EDC-264B-473A-B89C-8952CE2571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0860EC-C923-4A86-955E-6D8C5EB4CE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B46874-D998-4776-AD8C-134CDA1838E1}">
      <dgm:prSet/>
      <dgm:spPr/>
      <dgm:t>
        <a:bodyPr/>
        <a:lstStyle/>
        <a:p>
          <a:r>
            <a:rPr lang="en-US" b="0" i="0" dirty="0"/>
            <a:t>Concentrate of platelets separated from whole blood or blood obtained by apheresis or pooled from multiple donors</a:t>
          </a:r>
          <a:endParaRPr lang="en-US" dirty="0"/>
        </a:p>
      </dgm:t>
    </dgm:pt>
    <dgm:pt modelId="{4E36C0EE-9455-4B86-866F-D5F51B2E3C3E}" type="parTrans" cxnId="{E82A361D-7246-493B-AB14-E323E64708CB}">
      <dgm:prSet/>
      <dgm:spPr/>
      <dgm:t>
        <a:bodyPr/>
        <a:lstStyle/>
        <a:p>
          <a:endParaRPr lang="en-US"/>
        </a:p>
      </dgm:t>
    </dgm:pt>
    <dgm:pt modelId="{3670BF56-D446-4379-8C29-8DB6D87D4BD1}" type="sibTrans" cxnId="{E82A361D-7246-493B-AB14-E323E64708CB}">
      <dgm:prSet/>
      <dgm:spPr/>
      <dgm:t>
        <a:bodyPr/>
        <a:lstStyle/>
        <a:p>
          <a:endParaRPr lang="en-US"/>
        </a:p>
      </dgm:t>
    </dgm:pt>
    <dgm:pt modelId="{3D712138-5DA5-44C8-950F-4A23D6CAED2F}">
      <dgm:prSet/>
      <dgm:spPr/>
      <dgm:t>
        <a:bodyPr/>
        <a:lstStyle/>
        <a:p>
          <a:r>
            <a:rPr lang="en-US" b="0" i="0" dirty="0"/>
            <a:t>To control for bleeding that results from decreased circulating platelets or malfunctioning platelets</a:t>
          </a:r>
          <a:endParaRPr lang="en-US" dirty="0"/>
        </a:p>
      </dgm:t>
    </dgm:pt>
    <dgm:pt modelId="{B371CDBD-C03A-4518-AD8B-FC605FCC8304}" type="parTrans" cxnId="{EBB39EC2-878D-4E9E-B3B6-D3902AA19930}">
      <dgm:prSet/>
      <dgm:spPr/>
      <dgm:t>
        <a:bodyPr/>
        <a:lstStyle/>
        <a:p>
          <a:endParaRPr lang="en-US"/>
        </a:p>
      </dgm:t>
    </dgm:pt>
    <dgm:pt modelId="{49BB690E-BD72-41F7-956F-E3FF7FCA3B74}" type="sibTrans" cxnId="{EBB39EC2-878D-4E9E-B3B6-D3902AA19930}">
      <dgm:prSet/>
      <dgm:spPr/>
      <dgm:t>
        <a:bodyPr/>
        <a:lstStyle/>
        <a:p>
          <a:endParaRPr lang="en-US"/>
        </a:p>
      </dgm:t>
    </dgm:pt>
    <dgm:pt modelId="{AE5DC11C-9B6D-47BB-A2A0-F3736F86FC85}">
      <dgm:prSet/>
      <dgm:spPr/>
      <dgm:t>
        <a:bodyPr/>
        <a:lstStyle/>
        <a:p>
          <a:r>
            <a:rPr lang="en-US" b="0" i="0" dirty="0"/>
            <a:t>To increase the platelet count in patients who require an invasive procedure</a:t>
          </a:r>
          <a:endParaRPr lang="en-US" dirty="0"/>
        </a:p>
      </dgm:t>
    </dgm:pt>
    <dgm:pt modelId="{6E4656EF-948E-44D8-BD65-D43675ED0870}" type="parTrans" cxnId="{D07FA2D7-0158-4A47-B29F-EE0D2BF5AD86}">
      <dgm:prSet/>
      <dgm:spPr/>
      <dgm:t>
        <a:bodyPr/>
        <a:lstStyle/>
        <a:p>
          <a:endParaRPr lang="en-US"/>
        </a:p>
      </dgm:t>
    </dgm:pt>
    <dgm:pt modelId="{D99BE6BA-1701-4104-8266-F3835EAF80C5}" type="sibTrans" cxnId="{D07FA2D7-0158-4A47-B29F-EE0D2BF5AD86}">
      <dgm:prSet/>
      <dgm:spPr/>
      <dgm:t>
        <a:bodyPr/>
        <a:lstStyle/>
        <a:p>
          <a:endParaRPr lang="en-US"/>
        </a:p>
      </dgm:t>
    </dgm:pt>
    <dgm:pt modelId="{9CB6B742-9B38-4DC9-8D04-EFA912EB9EF0}">
      <dgm:prSet/>
      <dgm:spPr/>
      <dgm:t>
        <a:bodyPr/>
        <a:lstStyle/>
        <a:p>
          <a:r>
            <a:rPr lang="en-US" b="0" i="0" dirty="0"/>
            <a:t>To prevent bleeding in patients with a low platelet count</a:t>
          </a:r>
          <a:endParaRPr lang="en-US" dirty="0"/>
        </a:p>
      </dgm:t>
    </dgm:pt>
    <dgm:pt modelId="{A39686CF-6903-47A9-B220-94C5DC7707A3}" type="parTrans" cxnId="{3CCD4E2E-A190-488D-A750-1116DCE34E76}">
      <dgm:prSet/>
      <dgm:spPr/>
      <dgm:t>
        <a:bodyPr/>
        <a:lstStyle/>
        <a:p>
          <a:endParaRPr lang="en-US"/>
        </a:p>
      </dgm:t>
    </dgm:pt>
    <dgm:pt modelId="{E2A2C588-6849-43CF-96A4-B6803A5FBF1B}" type="sibTrans" cxnId="{3CCD4E2E-A190-488D-A750-1116DCE34E76}">
      <dgm:prSet/>
      <dgm:spPr/>
      <dgm:t>
        <a:bodyPr/>
        <a:lstStyle/>
        <a:p>
          <a:endParaRPr lang="en-US"/>
        </a:p>
      </dgm:t>
    </dgm:pt>
    <dgm:pt modelId="{4CDF890A-D1E7-4128-8ABE-7995559F5C74}" type="pres">
      <dgm:prSet presAssocID="{E00860EC-C923-4A86-955E-6D8C5EB4CE44}" presName="linear" presStyleCnt="0">
        <dgm:presLayoutVars>
          <dgm:animLvl val="lvl"/>
          <dgm:resizeHandles val="exact"/>
        </dgm:presLayoutVars>
      </dgm:prSet>
      <dgm:spPr/>
    </dgm:pt>
    <dgm:pt modelId="{2FF7AC10-FBB7-4DD3-9AE1-78AF04D1CB6F}" type="pres">
      <dgm:prSet presAssocID="{C8B46874-D998-4776-AD8C-134CDA1838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E20ED6-C326-4D80-9143-168334DF54DC}" type="pres">
      <dgm:prSet presAssocID="{3670BF56-D446-4379-8C29-8DB6D87D4BD1}" presName="spacer" presStyleCnt="0"/>
      <dgm:spPr/>
    </dgm:pt>
    <dgm:pt modelId="{DAB816F7-623A-4A16-A2BC-5A80060A3B57}" type="pres">
      <dgm:prSet presAssocID="{3D712138-5DA5-44C8-950F-4A23D6CAED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9CD038-36C7-4B1B-BCF5-EBD586735729}" type="pres">
      <dgm:prSet presAssocID="{49BB690E-BD72-41F7-956F-E3FF7FCA3B74}" presName="spacer" presStyleCnt="0"/>
      <dgm:spPr/>
    </dgm:pt>
    <dgm:pt modelId="{F7DC5FA2-7922-41C5-9E3E-D2D92D1B051C}" type="pres">
      <dgm:prSet presAssocID="{AE5DC11C-9B6D-47BB-A2A0-F3736F86FC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1B42B5-4F40-4875-80A2-0F72FB8C9532}" type="pres">
      <dgm:prSet presAssocID="{D99BE6BA-1701-4104-8266-F3835EAF80C5}" presName="spacer" presStyleCnt="0"/>
      <dgm:spPr/>
    </dgm:pt>
    <dgm:pt modelId="{B9BEDEAC-168E-408E-91FE-C19CA757E7DB}" type="pres">
      <dgm:prSet presAssocID="{9CB6B742-9B38-4DC9-8D04-EFA912EB9E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22A516-6DB8-4E31-8F1F-6F956E77600D}" type="presOf" srcId="{9CB6B742-9B38-4DC9-8D04-EFA912EB9EF0}" destId="{B9BEDEAC-168E-408E-91FE-C19CA757E7DB}" srcOrd="0" destOrd="0" presId="urn:microsoft.com/office/officeart/2005/8/layout/vList2"/>
    <dgm:cxn modelId="{E82A361D-7246-493B-AB14-E323E64708CB}" srcId="{E00860EC-C923-4A86-955E-6D8C5EB4CE44}" destId="{C8B46874-D998-4776-AD8C-134CDA1838E1}" srcOrd="0" destOrd="0" parTransId="{4E36C0EE-9455-4B86-866F-D5F51B2E3C3E}" sibTransId="{3670BF56-D446-4379-8C29-8DB6D87D4BD1}"/>
    <dgm:cxn modelId="{3CCD4E2E-A190-488D-A750-1116DCE34E76}" srcId="{E00860EC-C923-4A86-955E-6D8C5EB4CE44}" destId="{9CB6B742-9B38-4DC9-8D04-EFA912EB9EF0}" srcOrd="3" destOrd="0" parTransId="{A39686CF-6903-47A9-B220-94C5DC7707A3}" sibTransId="{E2A2C588-6849-43CF-96A4-B6803A5FBF1B}"/>
    <dgm:cxn modelId="{3D1EA46C-BB13-4BE6-92EA-1B2950CAB042}" type="presOf" srcId="{C8B46874-D998-4776-AD8C-134CDA1838E1}" destId="{2FF7AC10-FBB7-4DD3-9AE1-78AF04D1CB6F}" srcOrd="0" destOrd="0" presId="urn:microsoft.com/office/officeart/2005/8/layout/vList2"/>
    <dgm:cxn modelId="{EA0F677B-1962-4164-8974-10CE9DCB85A4}" type="presOf" srcId="{AE5DC11C-9B6D-47BB-A2A0-F3736F86FC85}" destId="{F7DC5FA2-7922-41C5-9E3E-D2D92D1B051C}" srcOrd="0" destOrd="0" presId="urn:microsoft.com/office/officeart/2005/8/layout/vList2"/>
    <dgm:cxn modelId="{D9D73C98-9FF1-4142-9056-5F08B0CE92DE}" type="presOf" srcId="{E00860EC-C923-4A86-955E-6D8C5EB4CE44}" destId="{4CDF890A-D1E7-4128-8ABE-7995559F5C74}" srcOrd="0" destOrd="0" presId="urn:microsoft.com/office/officeart/2005/8/layout/vList2"/>
    <dgm:cxn modelId="{35B10B9E-26A8-4A95-B005-170C4B48CB0C}" type="presOf" srcId="{3D712138-5DA5-44C8-950F-4A23D6CAED2F}" destId="{DAB816F7-623A-4A16-A2BC-5A80060A3B57}" srcOrd="0" destOrd="0" presId="urn:microsoft.com/office/officeart/2005/8/layout/vList2"/>
    <dgm:cxn modelId="{EBB39EC2-878D-4E9E-B3B6-D3902AA19930}" srcId="{E00860EC-C923-4A86-955E-6D8C5EB4CE44}" destId="{3D712138-5DA5-44C8-950F-4A23D6CAED2F}" srcOrd="1" destOrd="0" parTransId="{B371CDBD-C03A-4518-AD8B-FC605FCC8304}" sibTransId="{49BB690E-BD72-41F7-956F-E3FF7FCA3B74}"/>
    <dgm:cxn modelId="{D07FA2D7-0158-4A47-B29F-EE0D2BF5AD86}" srcId="{E00860EC-C923-4A86-955E-6D8C5EB4CE44}" destId="{AE5DC11C-9B6D-47BB-A2A0-F3736F86FC85}" srcOrd="2" destOrd="0" parTransId="{6E4656EF-948E-44D8-BD65-D43675ED0870}" sibTransId="{D99BE6BA-1701-4104-8266-F3835EAF80C5}"/>
    <dgm:cxn modelId="{D14994B9-21EC-4710-82F5-2132A9047C1E}" type="presParOf" srcId="{4CDF890A-D1E7-4128-8ABE-7995559F5C74}" destId="{2FF7AC10-FBB7-4DD3-9AE1-78AF04D1CB6F}" srcOrd="0" destOrd="0" presId="urn:microsoft.com/office/officeart/2005/8/layout/vList2"/>
    <dgm:cxn modelId="{C02580D6-B499-40E9-B6CC-0F4D44AC0CD1}" type="presParOf" srcId="{4CDF890A-D1E7-4128-8ABE-7995559F5C74}" destId="{E8E20ED6-C326-4D80-9143-168334DF54DC}" srcOrd="1" destOrd="0" presId="urn:microsoft.com/office/officeart/2005/8/layout/vList2"/>
    <dgm:cxn modelId="{827E8F98-DCF8-46C8-9D95-B35AD29DD30A}" type="presParOf" srcId="{4CDF890A-D1E7-4128-8ABE-7995559F5C74}" destId="{DAB816F7-623A-4A16-A2BC-5A80060A3B57}" srcOrd="2" destOrd="0" presId="urn:microsoft.com/office/officeart/2005/8/layout/vList2"/>
    <dgm:cxn modelId="{4F5F1DF0-AB3A-4CBD-B251-F9F2F0403BEE}" type="presParOf" srcId="{4CDF890A-D1E7-4128-8ABE-7995559F5C74}" destId="{E69CD038-36C7-4B1B-BCF5-EBD586735729}" srcOrd="3" destOrd="0" presId="urn:microsoft.com/office/officeart/2005/8/layout/vList2"/>
    <dgm:cxn modelId="{A2828D57-845C-4D28-83A4-F8B39DB6DB28}" type="presParOf" srcId="{4CDF890A-D1E7-4128-8ABE-7995559F5C74}" destId="{F7DC5FA2-7922-41C5-9E3E-D2D92D1B051C}" srcOrd="4" destOrd="0" presId="urn:microsoft.com/office/officeart/2005/8/layout/vList2"/>
    <dgm:cxn modelId="{EE56F201-D91C-49A0-8E93-F5B699DFD851}" type="presParOf" srcId="{4CDF890A-D1E7-4128-8ABE-7995559F5C74}" destId="{A51B42B5-4F40-4875-80A2-0F72FB8C9532}" srcOrd="5" destOrd="0" presId="urn:microsoft.com/office/officeart/2005/8/layout/vList2"/>
    <dgm:cxn modelId="{332B8B95-3CCA-41C0-B11B-EAD6A131C9FE}" type="presParOf" srcId="{4CDF890A-D1E7-4128-8ABE-7995559F5C74}" destId="{B9BEDEAC-168E-408E-91FE-C19CA757E7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0860EC-C923-4A86-955E-6D8C5EB4CE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B46874-D998-4776-AD8C-134CDA1838E1}">
      <dgm:prSet/>
      <dgm:spPr/>
      <dgm:t>
        <a:bodyPr/>
        <a:lstStyle/>
        <a:p>
          <a:r>
            <a:rPr lang="en-US" b="0" i="0" dirty="0"/>
            <a:t>Noncellular portion of blood that's separated and frozen after donation and contains coagulation factors and other proteins</a:t>
          </a:r>
          <a:endParaRPr lang="en-US" dirty="0"/>
        </a:p>
      </dgm:t>
    </dgm:pt>
    <dgm:pt modelId="{4E36C0EE-9455-4B86-866F-D5F51B2E3C3E}" type="parTrans" cxnId="{E82A361D-7246-493B-AB14-E323E64708CB}">
      <dgm:prSet/>
      <dgm:spPr/>
      <dgm:t>
        <a:bodyPr/>
        <a:lstStyle/>
        <a:p>
          <a:endParaRPr lang="en-US"/>
        </a:p>
      </dgm:t>
    </dgm:pt>
    <dgm:pt modelId="{3670BF56-D446-4379-8C29-8DB6D87D4BD1}" type="sibTrans" cxnId="{E82A361D-7246-493B-AB14-E323E64708CB}">
      <dgm:prSet/>
      <dgm:spPr/>
      <dgm:t>
        <a:bodyPr/>
        <a:lstStyle/>
        <a:p>
          <a:endParaRPr lang="en-US"/>
        </a:p>
      </dgm:t>
    </dgm:pt>
    <dgm:pt modelId="{3D712138-5DA5-44C8-950F-4A23D6CAED2F}">
      <dgm:prSet/>
      <dgm:spPr/>
      <dgm:t>
        <a:bodyPr/>
        <a:lstStyle/>
        <a:p>
          <a:r>
            <a:rPr lang="en-US" b="0" i="0" dirty="0"/>
            <a:t>To temporarily reverse the effects of warfarin</a:t>
          </a:r>
          <a:endParaRPr lang="en-US" dirty="0"/>
        </a:p>
      </dgm:t>
    </dgm:pt>
    <dgm:pt modelId="{B371CDBD-C03A-4518-AD8B-FC605FCC8304}" type="parTrans" cxnId="{EBB39EC2-878D-4E9E-B3B6-D3902AA19930}">
      <dgm:prSet/>
      <dgm:spPr/>
      <dgm:t>
        <a:bodyPr/>
        <a:lstStyle/>
        <a:p>
          <a:endParaRPr lang="en-US"/>
        </a:p>
      </dgm:t>
    </dgm:pt>
    <dgm:pt modelId="{49BB690E-BD72-41F7-956F-E3FF7FCA3B74}" type="sibTrans" cxnId="{EBB39EC2-878D-4E9E-B3B6-D3902AA19930}">
      <dgm:prSet/>
      <dgm:spPr/>
      <dgm:t>
        <a:bodyPr/>
        <a:lstStyle/>
        <a:p>
          <a:endParaRPr lang="en-US"/>
        </a:p>
      </dgm:t>
    </dgm:pt>
    <dgm:pt modelId="{AE5DC11C-9B6D-47BB-A2A0-F3736F86FC85}">
      <dgm:prSet/>
      <dgm:spPr/>
      <dgm:t>
        <a:bodyPr/>
        <a:lstStyle/>
        <a:p>
          <a:r>
            <a:rPr lang="en-US" b="0" i="0" dirty="0"/>
            <a:t>For plasma exchange (especially in patients with thrombotic thrombocytopenia)</a:t>
          </a:r>
          <a:endParaRPr lang="en-US" dirty="0"/>
        </a:p>
      </dgm:t>
    </dgm:pt>
    <dgm:pt modelId="{6E4656EF-948E-44D8-BD65-D43675ED0870}" type="parTrans" cxnId="{D07FA2D7-0158-4A47-B29F-EE0D2BF5AD86}">
      <dgm:prSet/>
      <dgm:spPr/>
      <dgm:t>
        <a:bodyPr/>
        <a:lstStyle/>
        <a:p>
          <a:endParaRPr lang="en-US"/>
        </a:p>
      </dgm:t>
    </dgm:pt>
    <dgm:pt modelId="{D99BE6BA-1701-4104-8266-F3835EAF80C5}" type="sibTrans" cxnId="{D07FA2D7-0158-4A47-B29F-EE0D2BF5AD86}">
      <dgm:prSet/>
      <dgm:spPr/>
      <dgm:t>
        <a:bodyPr/>
        <a:lstStyle/>
        <a:p>
          <a:endParaRPr lang="en-US"/>
        </a:p>
      </dgm:t>
    </dgm:pt>
    <dgm:pt modelId="{9CB6B742-9B38-4DC9-8D04-EFA912EB9EF0}">
      <dgm:prSet/>
      <dgm:spPr/>
      <dgm:t>
        <a:bodyPr/>
        <a:lstStyle/>
        <a:p>
          <a:r>
            <a:rPr lang="en-US" b="0" i="0" dirty="0"/>
            <a:t>For patients with factor deficiency if concentrate is unavailable</a:t>
          </a:r>
          <a:endParaRPr lang="en-US" dirty="0"/>
        </a:p>
      </dgm:t>
    </dgm:pt>
    <dgm:pt modelId="{A39686CF-6903-47A9-B220-94C5DC7707A3}" type="parTrans" cxnId="{3CCD4E2E-A190-488D-A750-1116DCE34E76}">
      <dgm:prSet/>
      <dgm:spPr/>
      <dgm:t>
        <a:bodyPr/>
        <a:lstStyle/>
        <a:p>
          <a:endParaRPr lang="en-US"/>
        </a:p>
      </dgm:t>
    </dgm:pt>
    <dgm:pt modelId="{E2A2C588-6849-43CF-96A4-B6803A5FBF1B}" type="sibTrans" cxnId="{3CCD4E2E-A190-488D-A750-1116DCE34E76}">
      <dgm:prSet/>
      <dgm:spPr/>
      <dgm:t>
        <a:bodyPr/>
        <a:lstStyle/>
        <a:p>
          <a:endParaRPr lang="en-US"/>
        </a:p>
      </dgm:t>
    </dgm:pt>
    <dgm:pt modelId="{D17975D9-CDC2-4C1D-877D-CF091D9B9752}">
      <dgm:prSet/>
      <dgm:spPr/>
      <dgm:t>
        <a:bodyPr/>
        <a:lstStyle/>
        <a:p>
          <a:r>
            <a:rPr lang="en-US" b="0" i="0" dirty="0"/>
            <a:t>For patients with abnormal coagulation test results before invasive procedures</a:t>
          </a:r>
          <a:endParaRPr lang="en-US" dirty="0"/>
        </a:p>
      </dgm:t>
    </dgm:pt>
    <dgm:pt modelId="{B896BCDB-DC2A-4F61-A5BA-5A42410E537D}" type="parTrans" cxnId="{48B5A66F-4F59-4FA9-B69F-4868291376E5}">
      <dgm:prSet/>
      <dgm:spPr/>
      <dgm:t>
        <a:bodyPr/>
        <a:lstStyle/>
        <a:p>
          <a:endParaRPr lang="en-US"/>
        </a:p>
      </dgm:t>
    </dgm:pt>
    <dgm:pt modelId="{0FC8E825-676C-4961-B07D-B8B8893F2FEC}" type="sibTrans" cxnId="{48B5A66F-4F59-4FA9-B69F-4868291376E5}">
      <dgm:prSet/>
      <dgm:spPr/>
      <dgm:t>
        <a:bodyPr/>
        <a:lstStyle/>
        <a:p>
          <a:endParaRPr lang="en-US"/>
        </a:p>
      </dgm:t>
    </dgm:pt>
    <dgm:pt modelId="{0E3BDC32-F8EF-486D-B0C2-730D09737730}">
      <dgm:prSet/>
      <dgm:spPr/>
      <dgm:t>
        <a:bodyPr/>
        <a:lstStyle/>
        <a:p>
          <a:r>
            <a:rPr lang="en-US" b="0" i="0" dirty="0"/>
            <a:t>For patients with liver disease with protein synthetic defect</a:t>
          </a:r>
          <a:endParaRPr lang="en-US" dirty="0"/>
        </a:p>
      </dgm:t>
    </dgm:pt>
    <dgm:pt modelId="{757C42FE-3CF3-46B4-90FD-7A987C4C766D}" type="parTrans" cxnId="{7E3A6594-4BF7-4732-8A06-DE21F3E08067}">
      <dgm:prSet/>
      <dgm:spPr/>
      <dgm:t>
        <a:bodyPr/>
        <a:lstStyle/>
        <a:p>
          <a:endParaRPr lang="en-US"/>
        </a:p>
      </dgm:t>
    </dgm:pt>
    <dgm:pt modelId="{D053AC53-AA21-42C1-ADBD-C3002D122B43}" type="sibTrans" cxnId="{7E3A6594-4BF7-4732-8A06-DE21F3E08067}">
      <dgm:prSet/>
      <dgm:spPr/>
      <dgm:t>
        <a:bodyPr/>
        <a:lstStyle/>
        <a:p>
          <a:endParaRPr lang="en-US"/>
        </a:p>
      </dgm:t>
    </dgm:pt>
    <dgm:pt modelId="{80F9DA0B-150E-443F-A04A-E312501D0B55}">
      <dgm:prSet/>
      <dgm:spPr/>
      <dgm:t>
        <a:bodyPr/>
        <a:lstStyle/>
        <a:p>
          <a:r>
            <a:rPr lang="en-US" b="0" i="0"/>
            <a:t>For patients with dilutional coagulopathy</a:t>
          </a:r>
          <a:endParaRPr lang="en-US"/>
        </a:p>
      </dgm:t>
    </dgm:pt>
    <dgm:pt modelId="{6F096CB0-91A8-401C-B866-FF1AEDA384A2}" type="parTrans" cxnId="{7E05EF6A-3B94-4DB5-BDD3-6F2D665392DF}">
      <dgm:prSet/>
      <dgm:spPr/>
      <dgm:t>
        <a:bodyPr/>
        <a:lstStyle/>
        <a:p>
          <a:endParaRPr lang="en-US"/>
        </a:p>
      </dgm:t>
    </dgm:pt>
    <dgm:pt modelId="{1EF0E04F-E78F-4E6D-B614-6DB1C8EBCD63}" type="sibTrans" cxnId="{7E05EF6A-3B94-4DB5-BDD3-6F2D665392DF}">
      <dgm:prSet/>
      <dgm:spPr/>
      <dgm:t>
        <a:bodyPr/>
        <a:lstStyle/>
        <a:p>
          <a:endParaRPr lang="en-US"/>
        </a:p>
      </dgm:t>
    </dgm:pt>
    <dgm:pt modelId="{BDF4C9E9-E666-422D-AC56-AB6666E2C54A}">
      <dgm:prSet/>
      <dgm:spPr/>
      <dgm:t>
        <a:bodyPr/>
        <a:lstStyle/>
        <a:p>
          <a:r>
            <a:rPr lang="en-US" b="0" i="0" dirty="0"/>
            <a:t>For patients with consumptive coagulopathy (DIC)</a:t>
          </a:r>
          <a:endParaRPr lang="en-US" dirty="0"/>
        </a:p>
      </dgm:t>
    </dgm:pt>
    <dgm:pt modelId="{7D0DCD52-7C91-47A5-A7C5-28C954AA4703}" type="parTrans" cxnId="{4A2DB850-80CC-48EC-8973-3CA8EE0C8965}">
      <dgm:prSet/>
      <dgm:spPr/>
      <dgm:t>
        <a:bodyPr/>
        <a:lstStyle/>
        <a:p>
          <a:endParaRPr lang="en-US"/>
        </a:p>
      </dgm:t>
    </dgm:pt>
    <dgm:pt modelId="{69B2F71C-5250-4CC3-9BD3-950FDD00B11A}" type="sibTrans" cxnId="{4A2DB850-80CC-48EC-8973-3CA8EE0C8965}">
      <dgm:prSet/>
      <dgm:spPr/>
      <dgm:t>
        <a:bodyPr/>
        <a:lstStyle/>
        <a:p>
          <a:endParaRPr lang="en-US"/>
        </a:p>
      </dgm:t>
    </dgm:pt>
    <dgm:pt modelId="{4CDF890A-D1E7-4128-8ABE-7995559F5C74}" type="pres">
      <dgm:prSet presAssocID="{E00860EC-C923-4A86-955E-6D8C5EB4CE44}" presName="linear" presStyleCnt="0">
        <dgm:presLayoutVars>
          <dgm:animLvl val="lvl"/>
          <dgm:resizeHandles val="exact"/>
        </dgm:presLayoutVars>
      </dgm:prSet>
      <dgm:spPr/>
    </dgm:pt>
    <dgm:pt modelId="{2FF7AC10-FBB7-4DD3-9AE1-78AF04D1CB6F}" type="pres">
      <dgm:prSet presAssocID="{C8B46874-D998-4776-AD8C-134CDA1838E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8E20ED6-C326-4D80-9143-168334DF54DC}" type="pres">
      <dgm:prSet presAssocID="{3670BF56-D446-4379-8C29-8DB6D87D4BD1}" presName="spacer" presStyleCnt="0"/>
      <dgm:spPr/>
    </dgm:pt>
    <dgm:pt modelId="{DAB816F7-623A-4A16-A2BC-5A80060A3B57}" type="pres">
      <dgm:prSet presAssocID="{3D712138-5DA5-44C8-950F-4A23D6CAED2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69CD038-36C7-4B1B-BCF5-EBD586735729}" type="pres">
      <dgm:prSet presAssocID="{49BB690E-BD72-41F7-956F-E3FF7FCA3B74}" presName="spacer" presStyleCnt="0"/>
      <dgm:spPr/>
    </dgm:pt>
    <dgm:pt modelId="{F7DC5FA2-7922-41C5-9E3E-D2D92D1B051C}" type="pres">
      <dgm:prSet presAssocID="{AE5DC11C-9B6D-47BB-A2A0-F3736F86FC8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51B42B5-4F40-4875-80A2-0F72FB8C9532}" type="pres">
      <dgm:prSet presAssocID="{D99BE6BA-1701-4104-8266-F3835EAF80C5}" presName="spacer" presStyleCnt="0"/>
      <dgm:spPr/>
    </dgm:pt>
    <dgm:pt modelId="{B9BEDEAC-168E-408E-91FE-C19CA757E7DB}" type="pres">
      <dgm:prSet presAssocID="{9CB6B742-9B38-4DC9-8D04-EFA912EB9EF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D0D5181-E2C5-4F5E-A4F4-D9DA48DD431A}" type="pres">
      <dgm:prSet presAssocID="{E2A2C588-6849-43CF-96A4-B6803A5FBF1B}" presName="spacer" presStyleCnt="0"/>
      <dgm:spPr/>
    </dgm:pt>
    <dgm:pt modelId="{3E958EDC-264B-473A-B89C-8952CE257100}" type="pres">
      <dgm:prSet presAssocID="{D17975D9-CDC2-4C1D-877D-CF091D9B975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DA799C3-DCC2-4BB4-A6D1-E3B177A41AE6}" type="pres">
      <dgm:prSet presAssocID="{0FC8E825-676C-4961-B07D-B8B8893F2FEC}" presName="spacer" presStyleCnt="0"/>
      <dgm:spPr/>
    </dgm:pt>
    <dgm:pt modelId="{8A35ADEF-164B-4103-9868-37BFBE712174}" type="pres">
      <dgm:prSet presAssocID="{80F9DA0B-150E-443F-A04A-E312501D0B5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5BEE217-D836-45B4-9C29-5F986D70D316}" type="pres">
      <dgm:prSet presAssocID="{1EF0E04F-E78F-4E6D-B614-6DB1C8EBCD63}" presName="spacer" presStyleCnt="0"/>
      <dgm:spPr/>
    </dgm:pt>
    <dgm:pt modelId="{59249AE5-F9E0-4689-90DF-1433C3E9E3F4}" type="pres">
      <dgm:prSet presAssocID="{0E3BDC32-F8EF-486D-B0C2-730D0973773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1BD2AFF-F7B6-4FEE-9BC9-978968CF2FDA}" type="pres">
      <dgm:prSet presAssocID="{D053AC53-AA21-42C1-ADBD-C3002D122B43}" presName="spacer" presStyleCnt="0"/>
      <dgm:spPr/>
    </dgm:pt>
    <dgm:pt modelId="{C78A9A77-0066-43A3-A67A-D9CCFEB5A269}" type="pres">
      <dgm:prSet presAssocID="{BDF4C9E9-E666-422D-AC56-AB6666E2C54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DD66907-F6F4-4709-9E5C-99CA72A0CCCA}" type="presOf" srcId="{BDF4C9E9-E666-422D-AC56-AB6666E2C54A}" destId="{C78A9A77-0066-43A3-A67A-D9CCFEB5A269}" srcOrd="0" destOrd="0" presId="urn:microsoft.com/office/officeart/2005/8/layout/vList2"/>
    <dgm:cxn modelId="{1022A516-6DB8-4E31-8F1F-6F956E77600D}" type="presOf" srcId="{9CB6B742-9B38-4DC9-8D04-EFA912EB9EF0}" destId="{B9BEDEAC-168E-408E-91FE-C19CA757E7DB}" srcOrd="0" destOrd="0" presId="urn:microsoft.com/office/officeart/2005/8/layout/vList2"/>
    <dgm:cxn modelId="{E82A361D-7246-493B-AB14-E323E64708CB}" srcId="{E00860EC-C923-4A86-955E-6D8C5EB4CE44}" destId="{C8B46874-D998-4776-AD8C-134CDA1838E1}" srcOrd="0" destOrd="0" parTransId="{4E36C0EE-9455-4B86-866F-D5F51B2E3C3E}" sibTransId="{3670BF56-D446-4379-8C29-8DB6D87D4BD1}"/>
    <dgm:cxn modelId="{A644422A-FC45-428C-9B95-A0BE00316BC3}" type="presOf" srcId="{0E3BDC32-F8EF-486D-B0C2-730D09737730}" destId="{59249AE5-F9E0-4689-90DF-1433C3E9E3F4}" srcOrd="0" destOrd="0" presId="urn:microsoft.com/office/officeart/2005/8/layout/vList2"/>
    <dgm:cxn modelId="{3CCD4E2E-A190-488D-A750-1116DCE34E76}" srcId="{E00860EC-C923-4A86-955E-6D8C5EB4CE44}" destId="{9CB6B742-9B38-4DC9-8D04-EFA912EB9EF0}" srcOrd="3" destOrd="0" parTransId="{A39686CF-6903-47A9-B220-94C5DC7707A3}" sibTransId="{E2A2C588-6849-43CF-96A4-B6803A5FBF1B}"/>
    <dgm:cxn modelId="{037D3666-AA3C-4972-B68B-A53A22CAECCB}" type="presOf" srcId="{80F9DA0B-150E-443F-A04A-E312501D0B55}" destId="{8A35ADEF-164B-4103-9868-37BFBE712174}" srcOrd="0" destOrd="0" presId="urn:microsoft.com/office/officeart/2005/8/layout/vList2"/>
    <dgm:cxn modelId="{7E05EF6A-3B94-4DB5-BDD3-6F2D665392DF}" srcId="{E00860EC-C923-4A86-955E-6D8C5EB4CE44}" destId="{80F9DA0B-150E-443F-A04A-E312501D0B55}" srcOrd="5" destOrd="0" parTransId="{6F096CB0-91A8-401C-B866-FF1AEDA384A2}" sibTransId="{1EF0E04F-E78F-4E6D-B614-6DB1C8EBCD63}"/>
    <dgm:cxn modelId="{3D1EA46C-BB13-4BE6-92EA-1B2950CAB042}" type="presOf" srcId="{C8B46874-D998-4776-AD8C-134CDA1838E1}" destId="{2FF7AC10-FBB7-4DD3-9AE1-78AF04D1CB6F}" srcOrd="0" destOrd="0" presId="urn:microsoft.com/office/officeart/2005/8/layout/vList2"/>
    <dgm:cxn modelId="{48B5A66F-4F59-4FA9-B69F-4868291376E5}" srcId="{E00860EC-C923-4A86-955E-6D8C5EB4CE44}" destId="{D17975D9-CDC2-4C1D-877D-CF091D9B9752}" srcOrd="4" destOrd="0" parTransId="{B896BCDB-DC2A-4F61-A5BA-5A42410E537D}" sibTransId="{0FC8E825-676C-4961-B07D-B8B8893F2FEC}"/>
    <dgm:cxn modelId="{4A2DB850-80CC-48EC-8973-3CA8EE0C8965}" srcId="{E00860EC-C923-4A86-955E-6D8C5EB4CE44}" destId="{BDF4C9E9-E666-422D-AC56-AB6666E2C54A}" srcOrd="7" destOrd="0" parTransId="{7D0DCD52-7C91-47A5-A7C5-28C954AA4703}" sibTransId="{69B2F71C-5250-4CC3-9BD3-950FDD00B11A}"/>
    <dgm:cxn modelId="{EA0F677B-1962-4164-8974-10CE9DCB85A4}" type="presOf" srcId="{AE5DC11C-9B6D-47BB-A2A0-F3736F86FC85}" destId="{F7DC5FA2-7922-41C5-9E3E-D2D92D1B051C}" srcOrd="0" destOrd="0" presId="urn:microsoft.com/office/officeart/2005/8/layout/vList2"/>
    <dgm:cxn modelId="{CD673194-8C85-4DCB-BE92-4EDD28AB7DAF}" type="presOf" srcId="{D17975D9-CDC2-4C1D-877D-CF091D9B9752}" destId="{3E958EDC-264B-473A-B89C-8952CE257100}" srcOrd="0" destOrd="0" presId="urn:microsoft.com/office/officeart/2005/8/layout/vList2"/>
    <dgm:cxn modelId="{7E3A6594-4BF7-4732-8A06-DE21F3E08067}" srcId="{E00860EC-C923-4A86-955E-6D8C5EB4CE44}" destId="{0E3BDC32-F8EF-486D-B0C2-730D09737730}" srcOrd="6" destOrd="0" parTransId="{757C42FE-3CF3-46B4-90FD-7A987C4C766D}" sibTransId="{D053AC53-AA21-42C1-ADBD-C3002D122B43}"/>
    <dgm:cxn modelId="{D9D73C98-9FF1-4142-9056-5F08B0CE92DE}" type="presOf" srcId="{E00860EC-C923-4A86-955E-6D8C5EB4CE44}" destId="{4CDF890A-D1E7-4128-8ABE-7995559F5C74}" srcOrd="0" destOrd="0" presId="urn:microsoft.com/office/officeart/2005/8/layout/vList2"/>
    <dgm:cxn modelId="{35B10B9E-26A8-4A95-B005-170C4B48CB0C}" type="presOf" srcId="{3D712138-5DA5-44C8-950F-4A23D6CAED2F}" destId="{DAB816F7-623A-4A16-A2BC-5A80060A3B57}" srcOrd="0" destOrd="0" presId="urn:microsoft.com/office/officeart/2005/8/layout/vList2"/>
    <dgm:cxn modelId="{EBB39EC2-878D-4E9E-B3B6-D3902AA19930}" srcId="{E00860EC-C923-4A86-955E-6D8C5EB4CE44}" destId="{3D712138-5DA5-44C8-950F-4A23D6CAED2F}" srcOrd="1" destOrd="0" parTransId="{B371CDBD-C03A-4518-AD8B-FC605FCC8304}" sibTransId="{49BB690E-BD72-41F7-956F-E3FF7FCA3B74}"/>
    <dgm:cxn modelId="{D07FA2D7-0158-4A47-B29F-EE0D2BF5AD86}" srcId="{E00860EC-C923-4A86-955E-6D8C5EB4CE44}" destId="{AE5DC11C-9B6D-47BB-A2A0-F3736F86FC85}" srcOrd="2" destOrd="0" parTransId="{6E4656EF-948E-44D8-BD65-D43675ED0870}" sibTransId="{D99BE6BA-1701-4104-8266-F3835EAF80C5}"/>
    <dgm:cxn modelId="{D14994B9-21EC-4710-82F5-2132A9047C1E}" type="presParOf" srcId="{4CDF890A-D1E7-4128-8ABE-7995559F5C74}" destId="{2FF7AC10-FBB7-4DD3-9AE1-78AF04D1CB6F}" srcOrd="0" destOrd="0" presId="urn:microsoft.com/office/officeart/2005/8/layout/vList2"/>
    <dgm:cxn modelId="{C02580D6-B499-40E9-B6CC-0F4D44AC0CD1}" type="presParOf" srcId="{4CDF890A-D1E7-4128-8ABE-7995559F5C74}" destId="{E8E20ED6-C326-4D80-9143-168334DF54DC}" srcOrd="1" destOrd="0" presId="urn:microsoft.com/office/officeart/2005/8/layout/vList2"/>
    <dgm:cxn modelId="{827E8F98-DCF8-46C8-9D95-B35AD29DD30A}" type="presParOf" srcId="{4CDF890A-D1E7-4128-8ABE-7995559F5C74}" destId="{DAB816F7-623A-4A16-A2BC-5A80060A3B57}" srcOrd="2" destOrd="0" presId="urn:microsoft.com/office/officeart/2005/8/layout/vList2"/>
    <dgm:cxn modelId="{4F5F1DF0-AB3A-4CBD-B251-F9F2F0403BEE}" type="presParOf" srcId="{4CDF890A-D1E7-4128-8ABE-7995559F5C74}" destId="{E69CD038-36C7-4B1B-BCF5-EBD586735729}" srcOrd="3" destOrd="0" presId="urn:microsoft.com/office/officeart/2005/8/layout/vList2"/>
    <dgm:cxn modelId="{A2828D57-845C-4D28-83A4-F8B39DB6DB28}" type="presParOf" srcId="{4CDF890A-D1E7-4128-8ABE-7995559F5C74}" destId="{F7DC5FA2-7922-41C5-9E3E-D2D92D1B051C}" srcOrd="4" destOrd="0" presId="urn:microsoft.com/office/officeart/2005/8/layout/vList2"/>
    <dgm:cxn modelId="{EE56F201-D91C-49A0-8E93-F5B699DFD851}" type="presParOf" srcId="{4CDF890A-D1E7-4128-8ABE-7995559F5C74}" destId="{A51B42B5-4F40-4875-80A2-0F72FB8C9532}" srcOrd="5" destOrd="0" presId="urn:microsoft.com/office/officeart/2005/8/layout/vList2"/>
    <dgm:cxn modelId="{332B8B95-3CCA-41C0-B11B-EAD6A131C9FE}" type="presParOf" srcId="{4CDF890A-D1E7-4128-8ABE-7995559F5C74}" destId="{B9BEDEAC-168E-408E-91FE-C19CA757E7DB}" srcOrd="6" destOrd="0" presId="urn:microsoft.com/office/officeart/2005/8/layout/vList2"/>
    <dgm:cxn modelId="{D45E76EF-D976-4EEB-B452-038C70D433A9}" type="presParOf" srcId="{4CDF890A-D1E7-4128-8ABE-7995559F5C74}" destId="{DD0D5181-E2C5-4F5E-A4F4-D9DA48DD431A}" srcOrd="7" destOrd="0" presId="urn:microsoft.com/office/officeart/2005/8/layout/vList2"/>
    <dgm:cxn modelId="{F1EEDB52-C134-4316-A219-B46BD2300C1B}" type="presParOf" srcId="{4CDF890A-D1E7-4128-8ABE-7995559F5C74}" destId="{3E958EDC-264B-473A-B89C-8952CE257100}" srcOrd="8" destOrd="0" presId="urn:microsoft.com/office/officeart/2005/8/layout/vList2"/>
    <dgm:cxn modelId="{B16D323E-85CF-44CA-BDB3-85FD58501EA5}" type="presParOf" srcId="{4CDF890A-D1E7-4128-8ABE-7995559F5C74}" destId="{BDA799C3-DCC2-4BB4-A6D1-E3B177A41AE6}" srcOrd="9" destOrd="0" presId="urn:microsoft.com/office/officeart/2005/8/layout/vList2"/>
    <dgm:cxn modelId="{7F0201C6-050B-487C-B67C-5828597630CE}" type="presParOf" srcId="{4CDF890A-D1E7-4128-8ABE-7995559F5C74}" destId="{8A35ADEF-164B-4103-9868-37BFBE712174}" srcOrd="10" destOrd="0" presId="urn:microsoft.com/office/officeart/2005/8/layout/vList2"/>
    <dgm:cxn modelId="{494DF60F-5959-4483-9172-EBAE0E7B8D3D}" type="presParOf" srcId="{4CDF890A-D1E7-4128-8ABE-7995559F5C74}" destId="{A5BEE217-D836-45B4-9C29-5F986D70D316}" srcOrd="11" destOrd="0" presId="urn:microsoft.com/office/officeart/2005/8/layout/vList2"/>
    <dgm:cxn modelId="{B96460B1-394C-48C0-8FBD-9185C55F2FD6}" type="presParOf" srcId="{4CDF890A-D1E7-4128-8ABE-7995559F5C74}" destId="{59249AE5-F9E0-4689-90DF-1433C3E9E3F4}" srcOrd="12" destOrd="0" presId="urn:microsoft.com/office/officeart/2005/8/layout/vList2"/>
    <dgm:cxn modelId="{344BA5E3-969C-4B94-BE5F-744B5D146511}" type="presParOf" srcId="{4CDF890A-D1E7-4128-8ABE-7995559F5C74}" destId="{31BD2AFF-F7B6-4FEE-9BC9-978968CF2FDA}" srcOrd="13" destOrd="0" presId="urn:microsoft.com/office/officeart/2005/8/layout/vList2"/>
    <dgm:cxn modelId="{CDAE92AA-9ED9-4698-B54D-EBDF07AA68A7}" type="presParOf" srcId="{4CDF890A-D1E7-4128-8ABE-7995559F5C74}" destId="{C78A9A77-0066-43A3-A67A-D9CCFEB5A26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0860EC-C923-4A86-955E-6D8C5EB4CE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B46874-D998-4776-AD8C-134CDA1838E1}">
      <dgm:prSet custT="1"/>
      <dgm:spPr/>
      <dgm:t>
        <a:bodyPr/>
        <a:lstStyle/>
        <a:p>
          <a:r>
            <a:rPr lang="en-US" sz="1100" b="0" i="0" dirty="0"/>
            <a:t>Also known as </a:t>
          </a:r>
          <a:r>
            <a:rPr lang="en-US" sz="1100" b="0" i="1" dirty="0" err="1"/>
            <a:t>cryoprecipitated</a:t>
          </a:r>
          <a:r>
            <a:rPr lang="en-US" sz="1100" b="0" i="1" dirty="0"/>
            <a:t> antihemophilic factor, </a:t>
          </a:r>
          <a:r>
            <a:rPr lang="en-US" sz="1100" b="0" i="0" dirty="0"/>
            <a:t>noncellular blood component that's prepared by thawing fresh frozen plasma, recovering the insoluble precipitate, and then refreezing the precipitate within 1 hour of collection; contains concentrated levels of fibrinogen, factor VIII, von Willebrand factor, factor XIII, and fibronectin</a:t>
          </a:r>
          <a:endParaRPr lang="en-US" sz="1100" dirty="0"/>
        </a:p>
      </dgm:t>
    </dgm:pt>
    <dgm:pt modelId="{4E36C0EE-9455-4B86-866F-D5F51B2E3C3E}" type="parTrans" cxnId="{E82A361D-7246-493B-AB14-E323E64708CB}">
      <dgm:prSet/>
      <dgm:spPr/>
      <dgm:t>
        <a:bodyPr/>
        <a:lstStyle/>
        <a:p>
          <a:endParaRPr lang="en-US"/>
        </a:p>
      </dgm:t>
    </dgm:pt>
    <dgm:pt modelId="{3670BF56-D446-4379-8C29-8DB6D87D4BD1}" type="sibTrans" cxnId="{E82A361D-7246-493B-AB14-E323E64708CB}">
      <dgm:prSet/>
      <dgm:spPr/>
      <dgm:t>
        <a:bodyPr/>
        <a:lstStyle/>
        <a:p>
          <a:endParaRPr lang="en-US"/>
        </a:p>
      </dgm:t>
    </dgm:pt>
    <dgm:pt modelId="{3D712138-5DA5-44C8-950F-4A23D6CAED2F}">
      <dgm:prSet custT="1"/>
      <dgm:spPr/>
      <dgm:t>
        <a:bodyPr/>
        <a:lstStyle/>
        <a:p>
          <a:r>
            <a:rPr lang="en-US" sz="1100" b="0" i="0" dirty="0"/>
            <a:t>For patients with factor deficiency when factor-specific concentrate is unavailable</a:t>
          </a:r>
          <a:endParaRPr lang="en-US" sz="1100" dirty="0"/>
        </a:p>
      </dgm:t>
    </dgm:pt>
    <dgm:pt modelId="{B371CDBD-C03A-4518-AD8B-FC605FCC8304}" type="parTrans" cxnId="{EBB39EC2-878D-4E9E-B3B6-D3902AA19930}">
      <dgm:prSet/>
      <dgm:spPr/>
      <dgm:t>
        <a:bodyPr/>
        <a:lstStyle/>
        <a:p>
          <a:endParaRPr lang="en-US"/>
        </a:p>
      </dgm:t>
    </dgm:pt>
    <dgm:pt modelId="{49BB690E-BD72-41F7-956F-E3FF7FCA3B74}" type="sibTrans" cxnId="{EBB39EC2-878D-4E9E-B3B6-D3902AA19930}">
      <dgm:prSet/>
      <dgm:spPr/>
      <dgm:t>
        <a:bodyPr/>
        <a:lstStyle/>
        <a:p>
          <a:endParaRPr lang="en-US"/>
        </a:p>
      </dgm:t>
    </dgm:pt>
    <dgm:pt modelId="{AE5DC11C-9B6D-47BB-A2A0-F3736F86FC85}">
      <dgm:prSet custT="1"/>
      <dgm:spPr/>
      <dgm:t>
        <a:bodyPr/>
        <a:lstStyle/>
        <a:p>
          <a:r>
            <a:rPr lang="en-US" sz="1100" b="0" i="0" dirty="0"/>
            <a:t>For patients with hypofibrinogenemia</a:t>
          </a:r>
          <a:endParaRPr lang="en-US" sz="1100" dirty="0"/>
        </a:p>
      </dgm:t>
    </dgm:pt>
    <dgm:pt modelId="{6E4656EF-948E-44D8-BD65-D43675ED0870}" type="parTrans" cxnId="{D07FA2D7-0158-4A47-B29F-EE0D2BF5AD86}">
      <dgm:prSet/>
      <dgm:spPr/>
      <dgm:t>
        <a:bodyPr/>
        <a:lstStyle/>
        <a:p>
          <a:endParaRPr lang="en-US"/>
        </a:p>
      </dgm:t>
    </dgm:pt>
    <dgm:pt modelId="{D99BE6BA-1701-4104-8266-F3835EAF80C5}" type="sibTrans" cxnId="{D07FA2D7-0158-4A47-B29F-EE0D2BF5AD86}">
      <dgm:prSet/>
      <dgm:spPr/>
      <dgm:t>
        <a:bodyPr/>
        <a:lstStyle/>
        <a:p>
          <a:endParaRPr lang="en-US"/>
        </a:p>
      </dgm:t>
    </dgm:pt>
    <dgm:pt modelId="{9CB6B742-9B38-4DC9-8D04-EFA912EB9EF0}">
      <dgm:prSet custT="1"/>
      <dgm:spPr/>
      <dgm:t>
        <a:bodyPr/>
        <a:lstStyle/>
        <a:p>
          <a:r>
            <a:rPr lang="en-US" sz="1100" b="0" i="0" dirty="0"/>
            <a:t>For patients with dysfibrinogenemia</a:t>
          </a:r>
          <a:endParaRPr lang="en-US" sz="1100" dirty="0"/>
        </a:p>
      </dgm:t>
    </dgm:pt>
    <dgm:pt modelId="{A39686CF-6903-47A9-B220-94C5DC7707A3}" type="parTrans" cxnId="{3CCD4E2E-A190-488D-A750-1116DCE34E76}">
      <dgm:prSet/>
      <dgm:spPr/>
      <dgm:t>
        <a:bodyPr/>
        <a:lstStyle/>
        <a:p>
          <a:endParaRPr lang="en-US"/>
        </a:p>
      </dgm:t>
    </dgm:pt>
    <dgm:pt modelId="{E2A2C588-6849-43CF-96A4-B6803A5FBF1B}" type="sibTrans" cxnId="{3CCD4E2E-A190-488D-A750-1116DCE34E76}">
      <dgm:prSet/>
      <dgm:spPr/>
      <dgm:t>
        <a:bodyPr/>
        <a:lstStyle/>
        <a:p>
          <a:endParaRPr lang="en-US"/>
        </a:p>
      </dgm:t>
    </dgm:pt>
    <dgm:pt modelId="{D17975D9-CDC2-4C1D-877D-CF091D9B9752}">
      <dgm:prSet custT="1"/>
      <dgm:spPr/>
      <dgm:t>
        <a:bodyPr/>
        <a:lstStyle/>
        <a:p>
          <a:r>
            <a:rPr lang="en-US" sz="1100" b="0" i="0" dirty="0"/>
            <a:t>For patients with von Willebrand disease</a:t>
          </a:r>
        </a:p>
        <a:p>
          <a:endParaRPr lang="en-US" sz="500" dirty="0"/>
        </a:p>
      </dgm:t>
    </dgm:pt>
    <dgm:pt modelId="{B896BCDB-DC2A-4F61-A5BA-5A42410E537D}" type="parTrans" cxnId="{48B5A66F-4F59-4FA9-B69F-4868291376E5}">
      <dgm:prSet/>
      <dgm:spPr/>
      <dgm:t>
        <a:bodyPr/>
        <a:lstStyle/>
        <a:p>
          <a:endParaRPr lang="en-US"/>
        </a:p>
      </dgm:t>
    </dgm:pt>
    <dgm:pt modelId="{0FC8E825-676C-4961-B07D-B8B8893F2FEC}" type="sibTrans" cxnId="{48B5A66F-4F59-4FA9-B69F-4868291376E5}">
      <dgm:prSet/>
      <dgm:spPr/>
      <dgm:t>
        <a:bodyPr/>
        <a:lstStyle/>
        <a:p>
          <a:endParaRPr lang="en-US"/>
        </a:p>
      </dgm:t>
    </dgm:pt>
    <dgm:pt modelId="{4CDF890A-D1E7-4128-8ABE-7995559F5C74}" type="pres">
      <dgm:prSet presAssocID="{E00860EC-C923-4A86-955E-6D8C5EB4CE44}" presName="linear" presStyleCnt="0">
        <dgm:presLayoutVars>
          <dgm:animLvl val="lvl"/>
          <dgm:resizeHandles val="exact"/>
        </dgm:presLayoutVars>
      </dgm:prSet>
      <dgm:spPr/>
    </dgm:pt>
    <dgm:pt modelId="{2FF7AC10-FBB7-4DD3-9AE1-78AF04D1CB6F}" type="pres">
      <dgm:prSet presAssocID="{C8B46874-D998-4776-AD8C-134CDA1838E1}" presName="parentText" presStyleLbl="node1" presStyleIdx="0" presStyleCnt="5" custScaleY="220296">
        <dgm:presLayoutVars>
          <dgm:chMax val="0"/>
          <dgm:bulletEnabled val="1"/>
        </dgm:presLayoutVars>
      </dgm:prSet>
      <dgm:spPr/>
    </dgm:pt>
    <dgm:pt modelId="{E8E20ED6-C326-4D80-9143-168334DF54DC}" type="pres">
      <dgm:prSet presAssocID="{3670BF56-D446-4379-8C29-8DB6D87D4BD1}" presName="spacer" presStyleCnt="0"/>
      <dgm:spPr/>
    </dgm:pt>
    <dgm:pt modelId="{DAB816F7-623A-4A16-A2BC-5A80060A3B57}" type="pres">
      <dgm:prSet presAssocID="{3D712138-5DA5-44C8-950F-4A23D6CAED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9CD038-36C7-4B1B-BCF5-EBD586735729}" type="pres">
      <dgm:prSet presAssocID="{49BB690E-BD72-41F7-956F-E3FF7FCA3B74}" presName="spacer" presStyleCnt="0"/>
      <dgm:spPr/>
    </dgm:pt>
    <dgm:pt modelId="{F7DC5FA2-7922-41C5-9E3E-D2D92D1B051C}" type="pres">
      <dgm:prSet presAssocID="{AE5DC11C-9B6D-47BB-A2A0-F3736F86FC8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51B42B5-4F40-4875-80A2-0F72FB8C9532}" type="pres">
      <dgm:prSet presAssocID="{D99BE6BA-1701-4104-8266-F3835EAF80C5}" presName="spacer" presStyleCnt="0"/>
      <dgm:spPr/>
    </dgm:pt>
    <dgm:pt modelId="{B9BEDEAC-168E-408E-91FE-C19CA757E7DB}" type="pres">
      <dgm:prSet presAssocID="{9CB6B742-9B38-4DC9-8D04-EFA912EB9EF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D0D5181-E2C5-4F5E-A4F4-D9DA48DD431A}" type="pres">
      <dgm:prSet presAssocID="{E2A2C588-6849-43CF-96A4-B6803A5FBF1B}" presName="spacer" presStyleCnt="0"/>
      <dgm:spPr/>
    </dgm:pt>
    <dgm:pt modelId="{3E958EDC-264B-473A-B89C-8952CE257100}" type="pres">
      <dgm:prSet presAssocID="{D17975D9-CDC2-4C1D-877D-CF091D9B9752}" presName="parentText" presStyleLbl="node1" presStyleIdx="4" presStyleCnt="5" custLinFactY="1322" custLinFactNeighborX="-2066" custLinFactNeighborY="100000">
        <dgm:presLayoutVars>
          <dgm:chMax val="0"/>
          <dgm:bulletEnabled val="1"/>
        </dgm:presLayoutVars>
      </dgm:prSet>
      <dgm:spPr/>
    </dgm:pt>
  </dgm:ptLst>
  <dgm:cxnLst>
    <dgm:cxn modelId="{1022A516-6DB8-4E31-8F1F-6F956E77600D}" type="presOf" srcId="{9CB6B742-9B38-4DC9-8D04-EFA912EB9EF0}" destId="{B9BEDEAC-168E-408E-91FE-C19CA757E7DB}" srcOrd="0" destOrd="0" presId="urn:microsoft.com/office/officeart/2005/8/layout/vList2"/>
    <dgm:cxn modelId="{E82A361D-7246-493B-AB14-E323E64708CB}" srcId="{E00860EC-C923-4A86-955E-6D8C5EB4CE44}" destId="{C8B46874-D998-4776-AD8C-134CDA1838E1}" srcOrd="0" destOrd="0" parTransId="{4E36C0EE-9455-4B86-866F-D5F51B2E3C3E}" sibTransId="{3670BF56-D446-4379-8C29-8DB6D87D4BD1}"/>
    <dgm:cxn modelId="{3CCD4E2E-A190-488D-A750-1116DCE34E76}" srcId="{E00860EC-C923-4A86-955E-6D8C5EB4CE44}" destId="{9CB6B742-9B38-4DC9-8D04-EFA912EB9EF0}" srcOrd="3" destOrd="0" parTransId="{A39686CF-6903-47A9-B220-94C5DC7707A3}" sibTransId="{E2A2C588-6849-43CF-96A4-B6803A5FBF1B}"/>
    <dgm:cxn modelId="{3D1EA46C-BB13-4BE6-92EA-1B2950CAB042}" type="presOf" srcId="{C8B46874-D998-4776-AD8C-134CDA1838E1}" destId="{2FF7AC10-FBB7-4DD3-9AE1-78AF04D1CB6F}" srcOrd="0" destOrd="0" presId="urn:microsoft.com/office/officeart/2005/8/layout/vList2"/>
    <dgm:cxn modelId="{48B5A66F-4F59-4FA9-B69F-4868291376E5}" srcId="{E00860EC-C923-4A86-955E-6D8C5EB4CE44}" destId="{D17975D9-CDC2-4C1D-877D-CF091D9B9752}" srcOrd="4" destOrd="0" parTransId="{B896BCDB-DC2A-4F61-A5BA-5A42410E537D}" sibTransId="{0FC8E825-676C-4961-B07D-B8B8893F2FEC}"/>
    <dgm:cxn modelId="{EA0F677B-1962-4164-8974-10CE9DCB85A4}" type="presOf" srcId="{AE5DC11C-9B6D-47BB-A2A0-F3736F86FC85}" destId="{F7DC5FA2-7922-41C5-9E3E-D2D92D1B051C}" srcOrd="0" destOrd="0" presId="urn:microsoft.com/office/officeart/2005/8/layout/vList2"/>
    <dgm:cxn modelId="{CD673194-8C85-4DCB-BE92-4EDD28AB7DAF}" type="presOf" srcId="{D17975D9-CDC2-4C1D-877D-CF091D9B9752}" destId="{3E958EDC-264B-473A-B89C-8952CE257100}" srcOrd="0" destOrd="0" presId="urn:microsoft.com/office/officeart/2005/8/layout/vList2"/>
    <dgm:cxn modelId="{D9D73C98-9FF1-4142-9056-5F08B0CE92DE}" type="presOf" srcId="{E00860EC-C923-4A86-955E-6D8C5EB4CE44}" destId="{4CDF890A-D1E7-4128-8ABE-7995559F5C74}" srcOrd="0" destOrd="0" presId="urn:microsoft.com/office/officeart/2005/8/layout/vList2"/>
    <dgm:cxn modelId="{35B10B9E-26A8-4A95-B005-170C4B48CB0C}" type="presOf" srcId="{3D712138-5DA5-44C8-950F-4A23D6CAED2F}" destId="{DAB816F7-623A-4A16-A2BC-5A80060A3B57}" srcOrd="0" destOrd="0" presId="urn:microsoft.com/office/officeart/2005/8/layout/vList2"/>
    <dgm:cxn modelId="{EBB39EC2-878D-4E9E-B3B6-D3902AA19930}" srcId="{E00860EC-C923-4A86-955E-6D8C5EB4CE44}" destId="{3D712138-5DA5-44C8-950F-4A23D6CAED2F}" srcOrd="1" destOrd="0" parTransId="{B371CDBD-C03A-4518-AD8B-FC605FCC8304}" sibTransId="{49BB690E-BD72-41F7-956F-E3FF7FCA3B74}"/>
    <dgm:cxn modelId="{D07FA2D7-0158-4A47-B29F-EE0D2BF5AD86}" srcId="{E00860EC-C923-4A86-955E-6D8C5EB4CE44}" destId="{AE5DC11C-9B6D-47BB-A2A0-F3736F86FC85}" srcOrd="2" destOrd="0" parTransId="{6E4656EF-948E-44D8-BD65-D43675ED0870}" sibTransId="{D99BE6BA-1701-4104-8266-F3835EAF80C5}"/>
    <dgm:cxn modelId="{D14994B9-21EC-4710-82F5-2132A9047C1E}" type="presParOf" srcId="{4CDF890A-D1E7-4128-8ABE-7995559F5C74}" destId="{2FF7AC10-FBB7-4DD3-9AE1-78AF04D1CB6F}" srcOrd="0" destOrd="0" presId="urn:microsoft.com/office/officeart/2005/8/layout/vList2"/>
    <dgm:cxn modelId="{C02580D6-B499-40E9-B6CC-0F4D44AC0CD1}" type="presParOf" srcId="{4CDF890A-D1E7-4128-8ABE-7995559F5C74}" destId="{E8E20ED6-C326-4D80-9143-168334DF54DC}" srcOrd="1" destOrd="0" presId="urn:microsoft.com/office/officeart/2005/8/layout/vList2"/>
    <dgm:cxn modelId="{827E8F98-DCF8-46C8-9D95-B35AD29DD30A}" type="presParOf" srcId="{4CDF890A-D1E7-4128-8ABE-7995559F5C74}" destId="{DAB816F7-623A-4A16-A2BC-5A80060A3B57}" srcOrd="2" destOrd="0" presId="urn:microsoft.com/office/officeart/2005/8/layout/vList2"/>
    <dgm:cxn modelId="{4F5F1DF0-AB3A-4CBD-B251-F9F2F0403BEE}" type="presParOf" srcId="{4CDF890A-D1E7-4128-8ABE-7995559F5C74}" destId="{E69CD038-36C7-4B1B-BCF5-EBD586735729}" srcOrd="3" destOrd="0" presId="urn:microsoft.com/office/officeart/2005/8/layout/vList2"/>
    <dgm:cxn modelId="{A2828D57-845C-4D28-83A4-F8B39DB6DB28}" type="presParOf" srcId="{4CDF890A-D1E7-4128-8ABE-7995559F5C74}" destId="{F7DC5FA2-7922-41C5-9E3E-D2D92D1B051C}" srcOrd="4" destOrd="0" presId="urn:microsoft.com/office/officeart/2005/8/layout/vList2"/>
    <dgm:cxn modelId="{EE56F201-D91C-49A0-8E93-F5B699DFD851}" type="presParOf" srcId="{4CDF890A-D1E7-4128-8ABE-7995559F5C74}" destId="{A51B42B5-4F40-4875-80A2-0F72FB8C9532}" srcOrd="5" destOrd="0" presId="urn:microsoft.com/office/officeart/2005/8/layout/vList2"/>
    <dgm:cxn modelId="{332B8B95-3CCA-41C0-B11B-EAD6A131C9FE}" type="presParOf" srcId="{4CDF890A-D1E7-4128-8ABE-7995559F5C74}" destId="{B9BEDEAC-168E-408E-91FE-C19CA757E7DB}" srcOrd="6" destOrd="0" presId="urn:microsoft.com/office/officeart/2005/8/layout/vList2"/>
    <dgm:cxn modelId="{D45E76EF-D976-4EEB-B452-038C70D433A9}" type="presParOf" srcId="{4CDF890A-D1E7-4128-8ABE-7995559F5C74}" destId="{DD0D5181-E2C5-4F5E-A4F4-D9DA48DD431A}" srcOrd="7" destOrd="0" presId="urn:microsoft.com/office/officeart/2005/8/layout/vList2"/>
    <dgm:cxn modelId="{F1EEDB52-C134-4316-A219-B46BD2300C1B}" type="presParOf" srcId="{4CDF890A-D1E7-4128-8ABE-7995559F5C74}" destId="{3E958EDC-264B-473A-B89C-8952CE2571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545C32-1564-47CA-A8CB-BD58AF1BF1C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E3D78A8-425E-4CB5-B65F-697A5430751B}">
      <dgm:prSet/>
      <dgm:spPr/>
      <dgm:t>
        <a:bodyPr/>
        <a:lstStyle/>
        <a:p>
          <a:r>
            <a:rPr lang="en-US"/>
            <a:t>Review chart </a:t>
          </a:r>
        </a:p>
      </dgm:t>
    </dgm:pt>
    <dgm:pt modelId="{19A0E32F-7351-4AC3-B408-6D35B5C57AC3}" type="parTrans" cxnId="{A49E0FE2-9E7E-4267-904C-21ED08DCE8C8}">
      <dgm:prSet/>
      <dgm:spPr/>
      <dgm:t>
        <a:bodyPr/>
        <a:lstStyle/>
        <a:p>
          <a:endParaRPr lang="en-US"/>
        </a:p>
      </dgm:t>
    </dgm:pt>
    <dgm:pt modelId="{45EE51FE-E986-4EA7-9254-06E04E46C9F2}" type="sibTrans" cxnId="{A49E0FE2-9E7E-4267-904C-21ED08DCE8C8}">
      <dgm:prSet/>
      <dgm:spPr/>
      <dgm:t>
        <a:bodyPr/>
        <a:lstStyle/>
        <a:p>
          <a:endParaRPr lang="en-US"/>
        </a:p>
      </dgm:t>
    </dgm:pt>
    <dgm:pt modelId="{6B83818C-BB0C-425E-B4E0-03732F36B028}">
      <dgm:prSet/>
      <dgm:spPr/>
      <dgm:t>
        <a:bodyPr/>
        <a:lstStyle/>
        <a:p>
          <a:r>
            <a:rPr lang="en-US" dirty="0"/>
            <a:t>Review lab work, lab tech to draw Type/screen or Type/Cross</a:t>
          </a:r>
        </a:p>
      </dgm:t>
    </dgm:pt>
    <dgm:pt modelId="{1C0D4B94-2FED-4179-86B6-51E0F82284EB}" type="parTrans" cxnId="{7C7CE24A-A295-4F78-8A82-121DDB53804E}">
      <dgm:prSet/>
      <dgm:spPr/>
      <dgm:t>
        <a:bodyPr/>
        <a:lstStyle/>
        <a:p>
          <a:endParaRPr lang="en-US"/>
        </a:p>
      </dgm:t>
    </dgm:pt>
    <dgm:pt modelId="{41C70721-9094-47A4-9C9B-403291EAA2D4}" type="sibTrans" cxnId="{7C7CE24A-A295-4F78-8A82-121DDB53804E}">
      <dgm:prSet/>
      <dgm:spPr/>
      <dgm:t>
        <a:bodyPr/>
        <a:lstStyle/>
        <a:p>
          <a:endParaRPr lang="en-US"/>
        </a:p>
      </dgm:t>
    </dgm:pt>
    <dgm:pt modelId="{ED129C12-F2CF-4CBD-9DB6-D5D1317F57AA}">
      <dgm:prSet/>
      <dgm:spPr/>
      <dgm:t>
        <a:bodyPr/>
        <a:lstStyle/>
        <a:p>
          <a:r>
            <a:rPr lang="en-US"/>
            <a:t>Review physician orders, make sure you have a type and screen ordered</a:t>
          </a:r>
        </a:p>
      </dgm:t>
    </dgm:pt>
    <dgm:pt modelId="{01B1DCA6-D10A-4A14-B8C7-366CB46617FB}" type="parTrans" cxnId="{9A3673E9-42AD-47F7-AADD-DDFCB0E83C81}">
      <dgm:prSet/>
      <dgm:spPr/>
      <dgm:t>
        <a:bodyPr/>
        <a:lstStyle/>
        <a:p>
          <a:endParaRPr lang="en-US"/>
        </a:p>
      </dgm:t>
    </dgm:pt>
    <dgm:pt modelId="{E3D20AC4-541C-45F6-BAE3-43DD353F8005}" type="sibTrans" cxnId="{9A3673E9-42AD-47F7-AADD-DDFCB0E83C81}">
      <dgm:prSet/>
      <dgm:spPr/>
      <dgm:t>
        <a:bodyPr/>
        <a:lstStyle/>
        <a:p>
          <a:endParaRPr lang="en-US"/>
        </a:p>
      </dgm:t>
    </dgm:pt>
    <dgm:pt modelId="{0E0FB058-F3FD-40A6-AF4F-2B2EFD23347E}">
      <dgm:prSet/>
      <dgm:spPr/>
      <dgm:t>
        <a:bodyPr/>
        <a:lstStyle/>
        <a:p>
          <a:r>
            <a:rPr lang="en-US"/>
            <a:t>When the order for RBC’s is entered in the EHR/LIS an ABO/RH and antibody screen will be automatically ordered</a:t>
          </a:r>
        </a:p>
      </dgm:t>
    </dgm:pt>
    <dgm:pt modelId="{22E6F912-0350-49E4-B208-7BA699FB8B4B}" type="parTrans" cxnId="{5501CA4B-D9CF-4464-9E15-C7913449F493}">
      <dgm:prSet/>
      <dgm:spPr/>
      <dgm:t>
        <a:bodyPr/>
        <a:lstStyle/>
        <a:p>
          <a:endParaRPr lang="en-US"/>
        </a:p>
      </dgm:t>
    </dgm:pt>
    <dgm:pt modelId="{34C1A83D-1CB6-4A60-B64E-B7698CEAD45F}" type="sibTrans" cxnId="{5501CA4B-D9CF-4464-9E15-C7913449F493}">
      <dgm:prSet/>
      <dgm:spPr/>
      <dgm:t>
        <a:bodyPr/>
        <a:lstStyle/>
        <a:p>
          <a:endParaRPr lang="en-US"/>
        </a:p>
      </dgm:t>
    </dgm:pt>
    <dgm:pt modelId="{AAB795F7-D480-428B-9BFD-2FCA0C727204}" type="pres">
      <dgm:prSet presAssocID="{1C545C32-1564-47CA-A8CB-BD58AF1BF1CF}" presName="root" presStyleCnt="0">
        <dgm:presLayoutVars>
          <dgm:dir/>
          <dgm:resizeHandles val="exact"/>
        </dgm:presLayoutVars>
      </dgm:prSet>
      <dgm:spPr/>
    </dgm:pt>
    <dgm:pt modelId="{9CC8A4BB-94E5-49E8-A92F-534D078B91A1}" type="pres">
      <dgm:prSet presAssocID="{1C545C32-1564-47CA-A8CB-BD58AF1BF1CF}" presName="container" presStyleCnt="0">
        <dgm:presLayoutVars>
          <dgm:dir/>
          <dgm:resizeHandles val="exact"/>
        </dgm:presLayoutVars>
      </dgm:prSet>
      <dgm:spPr/>
    </dgm:pt>
    <dgm:pt modelId="{AF5DD3A7-0AA1-412A-AABA-5B6B04E6843D}" type="pres">
      <dgm:prSet presAssocID="{3E3D78A8-425E-4CB5-B65F-697A5430751B}" presName="compNode" presStyleCnt="0"/>
      <dgm:spPr/>
    </dgm:pt>
    <dgm:pt modelId="{2132902C-1EB6-4252-BA55-DE3DDCDDF6F0}" type="pres">
      <dgm:prSet presAssocID="{3E3D78A8-425E-4CB5-B65F-697A5430751B}" presName="iconBgRect" presStyleLbl="bgShp" presStyleIdx="0" presStyleCnt="4"/>
      <dgm:spPr/>
    </dgm:pt>
    <dgm:pt modelId="{2771544D-0B12-4A32-BDE7-72E8DD3D2DEE}" type="pres">
      <dgm:prSet presAssocID="{3E3D78A8-425E-4CB5-B65F-697A5430751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D04DDAC-E87B-4265-826F-327E87C65CE3}" type="pres">
      <dgm:prSet presAssocID="{3E3D78A8-425E-4CB5-B65F-697A5430751B}" presName="spaceRect" presStyleCnt="0"/>
      <dgm:spPr/>
    </dgm:pt>
    <dgm:pt modelId="{A6505D11-4ED9-4844-8224-135B486A51C5}" type="pres">
      <dgm:prSet presAssocID="{3E3D78A8-425E-4CB5-B65F-697A5430751B}" presName="textRect" presStyleLbl="revTx" presStyleIdx="0" presStyleCnt="4">
        <dgm:presLayoutVars>
          <dgm:chMax val="1"/>
          <dgm:chPref val="1"/>
        </dgm:presLayoutVars>
      </dgm:prSet>
      <dgm:spPr/>
    </dgm:pt>
    <dgm:pt modelId="{4CBA6CA3-0DCD-40D6-9F83-F8E9AE3520E2}" type="pres">
      <dgm:prSet presAssocID="{45EE51FE-E986-4EA7-9254-06E04E46C9F2}" presName="sibTrans" presStyleLbl="sibTrans2D1" presStyleIdx="0" presStyleCnt="0"/>
      <dgm:spPr/>
    </dgm:pt>
    <dgm:pt modelId="{01007856-74F1-4724-AE09-6425710966FF}" type="pres">
      <dgm:prSet presAssocID="{6B83818C-BB0C-425E-B4E0-03732F36B028}" presName="compNode" presStyleCnt="0"/>
      <dgm:spPr/>
    </dgm:pt>
    <dgm:pt modelId="{0BBC1B84-9FBC-4D3B-86B1-9659CEE9377F}" type="pres">
      <dgm:prSet presAssocID="{6B83818C-BB0C-425E-B4E0-03732F36B028}" presName="iconBgRect" presStyleLbl="bgShp" presStyleIdx="1" presStyleCnt="4"/>
      <dgm:spPr/>
    </dgm:pt>
    <dgm:pt modelId="{6B6CEBCE-53FB-4939-A766-B18E3EE84902}" type="pres">
      <dgm:prSet presAssocID="{6B83818C-BB0C-425E-B4E0-03732F36B02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DC371D7D-E0F0-4284-851C-7D8BA4538E18}" type="pres">
      <dgm:prSet presAssocID="{6B83818C-BB0C-425E-B4E0-03732F36B028}" presName="spaceRect" presStyleCnt="0"/>
      <dgm:spPr/>
    </dgm:pt>
    <dgm:pt modelId="{C521812E-2D16-4FFB-86CA-1E35FAB20AA8}" type="pres">
      <dgm:prSet presAssocID="{6B83818C-BB0C-425E-B4E0-03732F36B028}" presName="textRect" presStyleLbl="revTx" presStyleIdx="1" presStyleCnt="4">
        <dgm:presLayoutVars>
          <dgm:chMax val="1"/>
          <dgm:chPref val="1"/>
        </dgm:presLayoutVars>
      </dgm:prSet>
      <dgm:spPr/>
    </dgm:pt>
    <dgm:pt modelId="{04022462-D47C-46DD-B8C6-E18D5ABDA14B}" type="pres">
      <dgm:prSet presAssocID="{41C70721-9094-47A4-9C9B-403291EAA2D4}" presName="sibTrans" presStyleLbl="sibTrans2D1" presStyleIdx="0" presStyleCnt="0"/>
      <dgm:spPr/>
    </dgm:pt>
    <dgm:pt modelId="{4B2B76BC-53BB-462A-A014-276B0201B307}" type="pres">
      <dgm:prSet presAssocID="{ED129C12-F2CF-4CBD-9DB6-D5D1317F57AA}" presName="compNode" presStyleCnt="0"/>
      <dgm:spPr/>
    </dgm:pt>
    <dgm:pt modelId="{CCE72C32-3A45-4520-92F3-FA50EF700A8C}" type="pres">
      <dgm:prSet presAssocID="{ED129C12-F2CF-4CBD-9DB6-D5D1317F57AA}" presName="iconBgRect" presStyleLbl="bgShp" presStyleIdx="2" presStyleCnt="4"/>
      <dgm:spPr/>
    </dgm:pt>
    <dgm:pt modelId="{3F2E7524-D0E9-440A-88DB-48A595628040}" type="pres">
      <dgm:prSet presAssocID="{ED129C12-F2CF-4CBD-9DB6-D5D1317F57A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269B181-908F-48AB-A9BB-1BAED461864C}" type="pres">
      <dgm:prSet presAssocID="{ED129C12-F2CF-4CBD-9DB6-D5D1317F57AA}" presName="spaceRect" presStyleCnt="0"/>
      <dgm:spPr/>
    </dgm:pt>
    <dgm:pt modelId="{18F2F992-1F1A-4920-897C-626774A69C09}" type="pres">
      <dgm:prSet presAssocID="{ED129C12-F2CF-4CBD-9DB6-D5D1317F57AA}" presName="textRect" presStyleLbl="revTx" presStyleIdx="2" presStyleCnt="4">
        <dgm:presLayoutVars>
          <dgm:chMax val="1"/>
          <dgm:chPref val="1"/>
        </dgm:presLayoutVars>
      </dgm:prSet>
      <dgm:spPr/>
    </dgm:pt>
    <dgm:pt modelId="{1B55921D-FFF8-4C78-90F7-3B867C2980C5}" type="pres">
      <dgm:prSet presAssocID="{E3D20AC4-541C-45F6-BAE3-43DD353F8005}" presName="sibTrans" presStyleLbl="sibTrans2D1" presStyleIdx="0" presStyleCnt="0"/>
      <dgm:spPr/>
    </dgm:pt>
    <dgm:pt modelId="{4CC07304-EEEC-4835-948F-83DBA36B1AE1}" type="pres">
      <dgm:prSet presAssocID="{0E0FB058-F3FD-40A6-AF4F-2B2EFD23347E}" presName="compNode" presStyleCnt="0"/>
      <dgm:spPr/>
    </dgm:pt>
    <dgm:pt modelId="{F3793198-238F-4791-9911-7340AC593099}" type="pres">
      <dgm:prSet presAssocID="{0E0FB058-F3FD-40A6-AF4F-2B2EFD23347E}" presName="iconBgRect" presStyleLbl="bgShp" presStyleIdx="3" presStyleCnt="4"/>
      <dgm:spPr/>
    </dgm:pt>
    <dgm:pt modelId="{7801ADE7-B3A5-40E0-B639-675059426B6B}" type="pres">
      <dgm:prSet presAssocID="{0E0FB058-F3FD-40A6-AF4F-2B2EFD2334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E6D4B8E8-93B8-4EC6-8734-1A1F03363E32}" type="pres">
      <dgm:prSet presAssocID="{0E0FB058-F3FD-40A6-AF4F-2B2EFD23347E}" presName="spaceRect" presStyleCnt="0"/>
      <dgm:spPr/>
    </dgm:pt>
    <dgm:pt modelId="{58890CDD-23B2-4AAA-98D9-D96BD3CF2343}" type="pres">
      <dgm:prSet presAssocID="{0E0FB058-F3FD-40A6-AF4F-2B2EFD23347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2F5C01A-2689-47F7-ADAA-3EA7C6041AAC}" type="presOf" srcId="{45EE51FE-E986-4EA7-9254-06E04E46C9F2}" destId="{4CBA6CA3-0DCD-40D6-9F83-F8E9AE3520E2}" srcOrd="0" destOrd="0" presId="urn:microsoft.com/office/officeart/2018/2/layout/IconCircleList"/>
    <dgm:cxn modelId="{5EA27521-F3AD-4750-B778-F9C6362C2F2C}" type="presOf" srcId="{3E3D78A8-425E-4CB5-B65F-697A5430751B}" destId="{A6505D11-4ED9-4844-8224-135B486A51C5}" srcOrd="0" destOrd="0" presId="urn:microsoft.com/office/officeart/2018/2/layout/IconCircleList"/>
    <dgm:cxn modelId="{421DB034-7086-4EBD-8405-6DBA0E352B5C}" type="presOf" srcId="{ED129C12-F2CF-4CBD-9DB6-D5D1317F57AA}" destId="{18F2F992-1F1A-4920-897C-626774A69C09}" srcOrd="0" destOrd="0" presId="urn:microsoft.com/office/officeart/2018/2/layout/IconCircleList"/>
    <dgm:cxn modelId="{DB7B685D-01DC-4307-A568-4F8A1E46B384}" type="presOf" srcId="{1C545C32-1564-47CA-A8CB-BD58AF1BF1CF}" destId="{AAB795F7-D480-428B-9BFD-2FCA0C727204}" srcOrd="0" destOrd="0" presId="urn:microsoft.com/office/officeart/2018/2/layout/IconCircleList"/>
    <dgm:cxn modelId="{7C7CE24A-A295-4F78-8A82-121DDB53804E}" srcId="{1C545C32-1564-47CA-A8CB-BD58AF1BF1CF}" destId="{6B83818C-BB0C-425E-B4E0-03732F36B028}" srcOrd="1" destOrd="0" parTransId="{1C0D4B94-2FED-4179-86B6-51E0F82284EB}" sibTransId="{41C70721-9094-47A4-9C9B-403291EAA2D4}"/>
    <dgm:cxn modelId="{5501CA4B-D9CF-4464-9E15-C7913449F493}" srcId="{1C545C32-1564-47CA-A8CB-BD58AF1BF1CF}" destId="{0E0FB058-F3FD-40A6-AF4F-2B2EFD23347E}" srcOrd="3" destOrd="0" parTransId="{22E6F912-0350-49E4-B208-7BA699FB8B4B}" sibTransId="{34C1A83D-1CB6-4A60-B64E-B7698CEAD45F}"/>
    <dgm:cxn modelId="{4D5B3EA1-604A-4981-AE7C-80DE60137D4C}" type="presOf" srcId="{6B83818C-BB0C-425E-B4E0-03732F36B028}" destId="{C521812E-2D16-4FFB-86CA-1E35FAB20AA8}" srcOrd="0" destOrd="0" presId="urn:microsoft.com/office/officeart/2018/2/layout/IconCircleList"/>
    <dgm:cxn modelId="{A67827B7-2854-4BA8-86F9-6537CF171B5B}" type="presOf" srcId="{41C70721-9094-47A4-9C9B-403291EAA2D4}" destId="{04022462-D47C-46DD-B8C6-E18D5ABDA14B}" srcOrd="0" destOrd="0" presId="urn:microsoft.com/office/officeart/2018/2/layout/IconCircleList"/>
    <dgm:cxn modelId="{A49E0FE2-9E7E-4267-904C-21ED08DCE8C8}" srcId="{1C545C32-1564-47CA-A8CB-BD58AF1BF1CF}" destId="{3E3D78A8-425E-4CB5-B65F-697A5430751B}" srcOrd="0" destOrd="0" parTransId="{19A0E32F-7351-4AC3-B408-6D35B5C57AC3}" sibTransId="{45EE51FE-E986-4EA7-9254-06E04E46C9F2}"/>
    <dgm:cxn modelId="{9A3673E9-42AD-47F7-AADD-DDFCB0E83C81}" srcId="{1C545C32-1564-47CA-A8CB-BD58AF1BF1CF}" destId="{ED129C12-F2CF-4CBD-9DB6-D5D1317F57AA}" srcOrd="2" destOrd="0" parTransId="{01B1DCA6-D10A-4A14-B8C7-366CB46617FB}" sibTransId="{E3D20AC4-541C-45F6-BAE3-43DD353F8005}"/>
    <dgm:cxn modelId="{B1B610EC-5472-41E5-9F86-99465F790005}" type="presOf" srcId="{0E0FB058-F3FD-40A6-AF4F-2B2EFD23347E}" destId="{58890CDD-23B2-4AAA-98D9-D96BD3CF2343}" srcOrd="0" destOrd="0" presId="urn:microsoft.com/office/officeart/2018/2/layout/IconCircleList"/>
    <dgm:cxn modelId="{0723EAFF-7A4A-4F28-8063-FC333C029DC6}" type="presOf" srcId="{E3D20AC4-541C-45F6-BAE3-43DD353F8005}" destId="{1B55921D-FFF8-4C78-90F7-3B867C2980C5}" srcOrd="0" destOrd="0" presId="urn:microsoft.com/office/officeart/2018/2/layout/IconCircleList"/>
    <dgm:cxn modelId="{51A0E2F5-0CC1-462D-B64A-F1EF80BFA5FD}" type="presParOf" srcId="{AAB795F7-D480-428B-9BFD-2FCA0C727204}" destId="{9CC8A4BB-94E5-49E8-A92F-534D078B91A1}" srcOrd="0" destOrd="0" presId="urn:microsoft.com/office/officeart/2018/2/layout/IconCircleList"/>
    <dgm:cxn modelId="{B5478CD2-B2A2-4609-B900-34DBD9359055}" type="presParOf" srcId="{9CC8A4BB-94E5-49E8-A92F-534D078B91A1}" destId="{AF5DD3A7-0AA1-412A-AABA-5B6B04E6843D}" srcOrd="0" destOrd="0" presId="urn:microsoft.com/office/officeart/2018/2/layout/IconCircleList"/>
    <dgm:cxn modelId="{84F592AF-BE2A-4926-8F92-21435F74A9BD}" type="presParOf" srcId="{AF5DD3A7-0AA1-412A-AABA-5B6B04E6843D}" destId="{2132902C-1EB6-4252-BA55-DE3DDCDDF6F0}" srcOrd="0" destOrd="0" presId="urn:microsoft.com/office/officeart/2018/2/layout/IconCircleList"/>
    <dgm:cxn modelId="{75C71408-8C82-4168-BDD3-1A9C71F0019D}" type="presParOf" srcId="{AF5DD3A7-0AA1-412A-AABA-5B6B04E6843D}" destId="{2771544D-0B12-4A32-BDE7-72E8DD3D2DEE}" srcOrd="1" destOrd="0" presId="urn:microsoft.com/office/officeart/2018/2/layout/IconCircleList"/>
    <dgm:cxn modelId="{49544E07-0500-4E0A-9CD9-F28B5395B069}" type="presParOf" srcId="{AF5DD3A7-0AA1-412A-AABA-5B6B04E6843D}" destId="{2D04DDAC-E87B-4265-826F-327E87C65CE3}" srcOrd="2" destOrd="0" presId="urn:microsoft.com/office/officeart/2018/2/layout/IconCircleList"/>
    <dgm:cxn modelId="{AB215F75-E0E8-4FE8-B409-E33C5DB37D10}" type="presParOf" srcId="{AF5DD3A7-0AA1-412A-AABA-5B6B04E6843D}" destId="{A6505D11-4ED9-4844-8224-135B486A51C5}" srcOrd="3" destOrd="0" presId="urn:microsoft.com/office/officeart/2018/2/layout/IconCircleList"/>
    <dgm:cxn modelId="{827D2F4B-6F3C-48EE-8D57-C5C0657C3F09}" type="presParOf" srcId="{9CC8A4BB-94E5-49E8-A92F-534D078B91A1}" destId="{4CBA6CA3-0DCD-40D6-9F83-F8E9AE3520E2}" srcOrd="1" destOrd="0" presId="urn:microsoft.com/office/officeart/2018/2/layout/IconCircleList"/>
    <dgm:cxn modelId="{8FABB108-CF11-48EA-ACE5-CD41BC06D534}" type="presParOf" srcId="{9CC8A4BB-94E5-49E8-A92F-534D078B91A1}" destId="{01007856-74F1-4724-AE09-6425710966FF}" srcOrd="2" destOrd="0" presId="urn:microsoft.com/office/officeart/2018/2/layout/IconCircleList"/>
    <dgm:cxn modelId="{7F73C3CB-4B2C-4AC6-A0F5-35F4F5D75AFC}" type="presParOf" srcId="{01007856-74F1-4724-AE09-6425710966FF}" destId="{0BBC1B84-9FBC-4D3B-86B1-9659CEE9377F}" srcOrd="0" destOrd="0" presId="urn:microsoft.com/office/officeart/2018/2/layout/IconCircleList"/>
    <dgm:cxn modelId="{34B58CE6-CADC-4165-90A1-BFA265C036D5}" type="presParOf" srcId="{01007856-74F1-4724-AE09-6425710966FF}" destId="{6B6CEBCE-53FB-4939-A766-B18E3EE84902}" srcOrd="1" destOrd="0" presId="urn:microsoft.com/office/officeart/2018/2/layout/IconCircleList"/>
    <dgm:cxn modelId="{6BE43178-A3F7-4AB8-8859-3D6D2C90F34B}" type="presParOf" srcId="{01007856-74F1-4724-AE09-6425710966FF}" destId="{DC371D7D-E0F0-4284-851C-7D8BA4538E18}" srcOrd="2" destOrd="0" presId="urn:microsoft.com/office/officeart/2018/2/layout/IconCircleList"/>
    <dgm:cxn modelId="{C12CDD71-2546-4FFD-9515-FC7EB2470B95}" type="presParOf" srcId="{01007856-74F1-4724-AE09-6425710966FF}" destId="{C521812E-2D16-4FFB-86CA-1E35FAB20AA8}" srcOrd="3" destOrd="0" presId="urn:microsoft.com/office/officeart/2018/2/layout/IconCircleList"/>
    <dgm:cxn modelId="{C930791E-48D0-435C-8C10-0FC3FC886F91}" type="presParOf" srcId="{9CC8A4BB-94E5-49E8-A92F-534D078B91A1}" destId="{04022462-D47C-46DD-B8C6-E18D5ABDA14B}" srcOrd="3" destOrd="0" presId="urn:microsoft.com/office/officeart/2018/2/layout/IconCircleList"/>
    <dgm:cxn modelId="{287EAFE2-B9FF-49B8-8525-B702F0D989E0}" type="presParOf" srcId="{9CC8A4BB-94E5-49E8-A92F-534D078B91A1}" destId="{4B2B76BC-53BB-462A-A014-276B0201B307}" srcOrd="4" destOrd="0" presId="urn:microsoft.com/office/officeart/2018/2/layout/IconCircleList"/>
    <dgm:cxn modelId="{5A477BCC-82F5-4DA8-99F6-744E52627009}" type="presParOf" srcId="{4B2B76BC-53BB-462A-A014-276B0201B307}" destId="{CCE72C32-3A45-4520-92F3-FA50EF700A8C}" srcOrd="0" destOrd="0" presId="urn:microsoft.com/office/officeart/2018/2/layout/IconCircleList"/>
    <dgm:cxn modelId="{9A1B4696-E705-40C7-B532-B90F89D93C3E}" type="presParOf" srcId="{4B2B76BC-53BB-462A-A014-276B0201B307}" destId="{3F2E7524-D0E9-440A-88DB-48A595628040}" srcOrd="1" destOrd="0" presId="urn:microsoft.com/office/officeart/2018/2/layout/IconCircleList"/>
    <dgm:cxn modelId="{EB1AE331-F731-4073-969D-B89B6A40BE84}" type="presParOf" srcId="{4B2B76BC-53BB-462A-A014-276B0201B307}" destId="{6269B181-908F-48AB-A9BB-1BAED461864C}" srcOrd="2" destOrd="0" presId="urn:microsoft.com/office/officeart/2018/2/layout/IconCircleList"/>
    <dgm:cxn modelId="{353F0EDB-92BD-4AEF-B344-87BF24416C2F}" type="presParOf" srcId="{4B2B76BC-53BB-462A-A014-276B0201B307}" destId="{18F2F992-1F1A-4920-897C-626774A69C09}" srcOrd="3" destOrd="0" presId="urn:microsoft.com/office/officeart/2018/2/layout/IconCircleList"/>
    <dgm:cxn modelId="{3C3376F4-AF1D-4C14-9051-353BBC13CD20}" type="presParOf" srcId="{9CC8A4BB-94E5-49E8-A92F-534D078B91A1}" destId="{1B55921D-FFF8-4C78-90F7-3B867C2980C5}" srcOrd="5" destOrd="0" presId="urn:microsoft.com/office/officeart/2018/2/layout/IconCircleList"/>
    <dgm:cxn modelId="{40DEE493-5941-48C3-BE90-CBDB94D6F236}" type="presParOf" srcId="{9CC8A4BB-94E5-49E8-A92F-534D078B91A1}" destId="{4CC07304-EEEC-4835-948F-83DBA36B1AE1}" srcOrd="6" destOrd="0" presId="urn:microsoft.com/office/officeart/2018/2/layout/IconCircleList"/>
    <dgm:cxn modelId="{679252F0-5E19-42AA-9C3C-9CC0A69DFE56}" type="presParOf" srcId="{4CC07304-EEEC-4835-948F-83DBA36B1AE1}" destId="{F3793198-238F-4791-9911-7340AC593099}" srcOrd="0" destOrd="0" presId="urn:microsoft.com/office/officeart/2018/2/layout/IconCircleList"/>
    <dgm:cxn modelId="{2FE46C08-29B2-4E4D-A902-E420B754298F}" type="presParOf" srcId="{4CC07304-EEEC-4835-948F-83DBA36B1AE1}" destId="{7801ADE7-B3A5-40E0-B639-675059426B6B}" srcOrd="1" destOrd="0" presId="urn:microsoft.com/office/officeart/2018/2/layout/IconCircleList"/>
    <dgm:cxn modelId="{2C3DF4BF-47BF-4086-99B1-82E723A2DF79}" type="presParOf" srcId="{4CC07304-EEEC-4835-948F-83DBA36B1AE1}" destId="{E6D4B8E8-93B8-4EC6-8734-1A1F03363E32}" srcOrd="2" destOrd="0" presId="urn:microsoft.com/office/officeart/2018/2/layout/IconCircleList"/>
    <dgm:cxn modelId="{825C97C9-D9F0-4E1A-BE2E-F54168BC8C07}" type="presParOf" srcId="{4CC07304-EEEC-4835-948F-83DBA36B1AE1}" destId="{58890CDD-23B2-4AAA-98D9-D96BD3CF234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E16C3F-0F33-4FFC-8B3E-DC11687D2D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0A5056-07B3-406D-82B7-FF5475A7D8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Risks must be explained to the patient ( before the transfusion) by the physician</a:t>
          </a:r>
        </a:p>
      </dgm:t>
    </dgm:pt>
    <dgm:pt modelId="{2B771BD3-AF9A-497C-A133-AD459E528251}" type="parTrans" cxnId="{46B12410-3E71-4B58-93E6-9B3958597A95}">
      <dgm:prSet/>
      <dgm:spPr/>
      <dgm:t>
        <a:bodyPr/>
        <a:lstStyle/>
        <a:p>
          <a:endParaRPr lang="en-US"/>
        </a:p>
      </dgm:t>
    </dgm:pt>
    <dgm:pt modelId="{670DFBD2-6956-45F6-9A23-266490B6F467}" type="sibTrans" cxnId="{46B12410-3E71-4B58-93E6-9B3958597A95}">
      <dgm:prSet/>
      <dgm:spPr/>
      <dgm:t>
        <a:bodyPr/>
        <a:lstStyle/>
        <a:p>
          <a:endParaRPr lang="en-US"/>
        </a:p>
      </dgm:t>
    </dgm:pt>
    <dgm:pt modelId="{C7C6FDC9-CCBB-40C4-9CAC-B08BEFAABD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Signs of adverse reactions to the transfusion </a:t>
          </a:r>
        </a:p>
      </dgm:t>
    </dgm:pt>
    <dgm:pt modelId="{5F2B313C-2C35-4C07-927C-0C88F7D086EE}" type="parTrans" cxnId="{DA107D69-C969-4969-9AEE-F82CB3AE8A82}">
      <dgm:prSet/>
      <dgm:spPr/>
      <dgm:t>
        <a:bodyPr/>
        <a:lstStyle/>
        <a:p>
          <a:endParaRPr lang="en-US"/>
        </a:p>
      </dgm:t>
    </dgm:pt>
    <dgm:pt modelId="{79C6F379-416D-4BF9-90AB-71554FAECB66}" type="sibTrans" cxnId="{DA107D69-C969-4969-9AEE-F82CB3AE8A82}">
      <dgm:prSet/>
      <dgm:spPr/>
      <dgm:t>
        <a:bodyPr/>
        <a:lstStyle/>
        <a:p>
          <a:endParaRPr lang="en-US"/>
        </a:p>
      </dgm:t>
    </dgm:pt>
    <dgm:pt modelId="{DDD13898-3554-45FE-8BC9-79521C5AE0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Teaching is  required  for </a:t>
          </a:r>
          <a:r>
            <a:rPr lang="en-US" u="sng"/>
            <a:t>all</a:t>
          </a:r>
          <a:r>
            <a:rPr lang="en-US"/>
            <a:t> patients (in and out) </a:t>
          </a:r>
        </a:p>
      </dgm:t>
    </dgm:pt>
    <dgm:pt modelId="{1CA0358B-01FB-4CD6-B407-4EE323F79A40}" type="parTrans" cxnId="{CF676969-9E01-4631-A1DC-DE3F0CAFEADC}">
      <dgm:prSet/>
      <dgm:spPr/>
      <dgm:t>
        <a:bodyPr/>
        <a:lstStyle/>
        <a:p>
          <a:endParaRPr lang="en-US"/>
        </a:p>
      </dgm:t>
    </dgm:pt>
    <dgm:pt modelId="{DC38CBC0-9213-4560-B32E-E7B3E056526C}" type="sibTrans" cxnId="{CF676969-9E01-4631-A1DC-DE3F0CAFEADC}">
      <dgm:prSet/>
      <dgm:spPr/>
      <dgm:t>
        <a:bodyPr/>
        <a:lstStyle/>
        <a:p>
          <a:endParaRPr lang="en-US"/>
        </a:p>
      </dgm:t>
    </dgm:pt>
    <dgm:pt modelId="{C42F17E6-770A-4EA8-B253-4F0631C2AA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 signature required —a copy remains with chart</a:t>
          </a:r>
        </a:p>
      </dgm:t>
    </dgm:pt>
    <dgm:pt modelId="{C7698888-C78A-49AF-931B-0E59DFEB192D}" type="parTrans" cxnId="{DBA07AF1-53BE-4B59-97D0-878462F2AF14}">
      <dgm:prSet/>
      <dgm:spPr/>
      <dgm:t>
        <a:bodyPr/>
        <a:lstStyle/>
        <a:p>
          <a:endParaRPr lang="en-US"/>
        </a:p>
      </dgm:t>
    </dgm:pt>
    <dgm:pt modelId="{B4767FD2-D5C2-427D-BA77-833E7AFAE75D}" type="sibTrans" cxnId="{DBA07AF1-53BE-4B59-97D0-878462F2AF14}">
      <dgm:prSet/>
      <dgm:spPr/>
      <dgm:t>
        <a:bodyPr/>
        <a:lstStyle/>
        <a:p>
          <a:endParaRPr lang="en-US"/>
        </a:p>
      </dgm:t>
    </dgm:pt>
    <dgm:pt modelId="{4F5B3F41-4067-4F95-A24F-10960CF9F737}" type="pres">
      <dgm:prSet presAssocID="{09E16C3F-0F33-4FFC-8B3E-DC11687D2D76}" presName="root" presStyleCnt="0">
        <dgm:presLayoutVars>
          <dgm:dir/>
          <dgm:resizeHandles val="exact"/>
        </dgm:presLayoutVars>
      </dgm:prSet>
      <dgm:spPr/>
    </dgm:pt>
    <dgm:pt modelId="{90A820B7-1B7F-4EBB-9C10-652F0B7F5A39}" type="pres">
      <dgm:prSet presAssocID="{420A5056-07B3-406D-82B7-FF5475A7D862}" presName="compNode" presStyleCnt="0"/>
      <dgm:spPr/>
    </dgm:pt>
    <dgm:pt modelId="{59D6A150-112C-4E4F-82B2-8F0A617E30EB}" type="pres">
      <dgm:prSet presAssocID="{420A5056-07B3-406D-82B7-FF5475A7D862}" presName="bgRect" presStyleLbl="bgShp" presStyleIdx="0" presStyleCnt="4"/>
      <dgm:spPr/>
    </dgm:pt>
    <dgm:pt modelId="{C4AC9AAF-7C59-4DD8-AB06-1C67A4E4F4C0}" type="pres">
      <dgm:prSet presAssocID="{420A5056-07B3-406D-82B7-FF5475A7D8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9531A5B5-8172-4D6E-990E-7A008995A69B}" type="pres">
      <dgm:prSet presAssocID="{420A5056-07B3-406D-82B7-FF5475A7D862}" presName="spaceRect" presStyleCnt="0"/>
      <dgm:spPr/>
    </dgm:pt>
    <dgm:pt modelId="{6AAE6755-32B4-4665-ACBC-34038C7B7548}" type="pres">
      <dgm:prSet presAssocID="{420A5056-07B3-406D-82B7-FF5475A7D862}" presName="parTx" presStyleLbl="revTx" presStyleIdx="0" presStyleCnt="4">
        <dgm:presLayoutVars>
          <dgm:chMax val="0"/>
          <dgm:chPref val="0"/>
        </dgm:presLayoutVars>
      </dgm:prSet>
      <dgm:spPr/>
    </dgm:pt>
    <dgm:pt modelId="{C2BC5364-0D7C-4A1F-B292-5915EAFF994A}" type="pres">
      <dgm:prSet presAssocID="{670DFBD2-6956-45F6-9A23-266490B6F467}" presName="sibTrans" presStyleCnt="0"/>
      <dgm:spPr/>
    </dgm:pt>
    <dgm:pt modelId="{0B997E2A-DC78-418A-BCDE-5955AEE90F86}" type="pres">
      <dgm:prSet presAssocID="{C7C6FDC9-CCBB-40C4-9CAC-B08BEFAABD93}" presName="compNode" presStyleCnt="0"/>
      <dgm:spPr/>
    </dgm:pt>
    <dgm:pt modelId="{A1E90977-5DAB-4EC7-B2B9-B8534ECFFAD4}" type="pres">
      <dgm:prSet presAssocID="{C7C6FDC9-CCBB-40C4-9CAC-B08BEFAABD93}" presName="bgRect" presStyleLbl="bgShp" presStyleIdx="1" presStyleCnt="4"/>
      <dgm:spPr/>
    </dgm:pt>
    <dgm:pt modelId="{4AD9FFD9-EEF8-4B04-AA22-6A7B4820129C}" type="pres">
      <dgm:prSet presAssocID="{C7C6FDC9-CCBB-40C4-9CAC-B08BEFAABD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04E1D87C-BE1A-4C2A-9FF1-3432266199B1}" type="pres">
      <dgm:prSet presAssocID="{C7C6FDC9-CCBB-40C4-9CAC-B08BEFAABD93}" presName="spaceRect" presStyleCnt="0"/>
      <dgm:spPr/>
    </dgm:pt>
    <dgm:pt modelId="{5C24E836-3287-49D0-9C21-46C3E440F00D}" type="pres">
      <dgm:prSet presAssocID="{C7C6FDC9-CCBB-40C4-9CAC-B08BEFAABD93}" presName="parTx" presStyleLbl="revTx" presStyleIdx="1" presStyleCnt="4">
        <dgm:presLayoutVars>
          <dgm:chMax val="0"/>
          <dgm:chPref val="0"/>
        </dgm:presLayoutVars>
      </dgm:prSet>
      <dgm:spPr/>
    </dgm:pt>
    <dgm:pt modelId="{4167E583-2F6C-43E1-924E-75EADA5D4AFA}" type="pres">
      <dgm:prSet presAssocID="{79C6F379-416D-4BF9-90AB-71554FAECB66}" presName="sibTrans" presStyleCnt="0"/>
      <dgm:spPr/>
    </dgm:pt>
    <dgm:pt modelId="{A62C1830-B276-460F-846D-30E55C3A823D}" type="pres">
      <dgm:prSet presAssocID="{DDD13898-3554-45FE-8BC9-79521C5AE0AA}" presName="compNode" presStyleCnt="0"/>
      <dgm:spPr/>
    </dgm:pt>
    <dgm:pt modelId="{BC2F53DC-6C7F-4EFC-BC78-ECF23FA82535}" type="pres">
      <dgm:prSet presAssocID="{DDD13898-3554-45FE-8BC9-79521C5AE0AA}" presName="bgRect" presStyleLbl="bgShp" presStyleIdx="2" presStyleCnt="4"/>
      <dgm:spPr/>
    </dgm:pt>
    <dgm:pt modelId="{A0BFE8C5-13C7-4D46-BE93-B8BE713B8A58}" type="pres">
      <dgm:prSet presAssocID="{DDD13898-3554-45FE-8BC9-79521C5AE0A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2B4D36D-3D40-4767-B87B-F223BD6DCEB2}" type="pres">
      <dgm:prSet presAssocID="{DDD13898-3554-45FE-8BC9-79521C5AE0AA}" presName="spaceRect" presStyleCnt="0"/>
      <dgm:spPr/>
    </dgm:pt>
    <dgm:pt modelId="{CC641445-9F3E-4371-84FE-08278C10E44B}" type="pres">
      <dgm:prSet presAssocID="{DDD13898-3554-45FE-8BC9-79521C5AE0AA}" presName="parTx" presStyleLbl="revTx" presStyleIdx="2" presStyleCnt="4">
        <dgm:presLayoutVars>
          <dgm:chMax val="0"/>
          <dgm:chPref val="0"/>
        </dgm:presLayoutVars>
      </dgm:prSet>
      <dgm:spPr/>
    </dgm:pt>
    <dgm:pt modelId="{AB9BE50B-0B98-465C-AB76-7E2BA74D9984}" type="pres">
      <dgm:prSet presAssocID="{DC38CBC0-9213-4560-B32E-E7B3E056526C}" presName="sibTrans" presStyleCnt="0"/>
      <dgm:spPr/>
    </dgm:pt>
    <dgm:pt modelId="{A4AC2FDC-3A2C-4E8A-BA6C-5CF68831DE09}" type="pres">
      <dgm:prSet presAssocID="{C42F17E6-770A-4EA8-B253-4F0631C2AAD9}" presName="compNode" presStyleCnt="0"/>
      <dgm:spPr/>
    </dgm:pt>
    <dgm:pt modelId="{C7767235-F67C-4668-BBFB-130AA2DB6D93}" type="pres">
      <dgm:prSet presAssocID="{C42F17E6-770A-4EA8-B253-4F0631C2AAD9}" presName="bgRect" presStyleLbl="bgShp" presStyleIdx="3" presStyleCnt="4"/>
      <dgm:spPr/>
    </dgm:pt>
    <dgm:pt modelId="{EF92D3E6-6032-4046-BE78-FAA4B6FFA2E7}" type="pres">
      <dgm:prSet presAssocID="{C42F17E6-770A-4EA8-B253-4F0631C2AA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69835D7-CCFC-486C-8BB0-90E7A0A7F7D0}" type="pres">
      <dgm:prSet presAssocID="{C42F17E6-770A-4EA8-B253-4F0631C2AAD9}" presName="spaceRect" presStyleCnt="0"/>
      <dgm:spPr/>
    </dgm:pt>
    <dgm:pt modelId="{D9E9F499-D212-4BF3-A3BF-E2A844723602}" type="pres">
      <dgm:prSet presAssocID="{C42F17E6-770A-4EA8-B253-4F0631C2AAD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6B12410-3E71-4B58-93E6-9B3958597A95}" srcId="{09E16C3F-0F33-4FFC-8B3E-DC11687D2D76}" destId="{420A5056-07B3-406D-82B7-FF5475A7D862}" srcOrd="0" destOrd="0" parTransId="{2B771BD3-AF9A-497C-A133-AD459E528251}" sibTransId="{670DFBD2-6956-45F6-9A23-266490B6F467}"/>
    <dgm:cxn modelId="{15A45041-75E3-46A1-8628-8D9FDCDAC932}" type="presOf" srcId="{420A5056-07B3-406D-82B7-FF5475A7D862}" destId="{6AAE6755-32B4-4665-ACBC-34038C7B7548}" srcOrd="0" destOrd="0" presId="urn:microsoft.com/office/officeart/2018/2/layout/IconVerticalSolidList"/>
    <dgm:cxn modelId="{2C8ECD41-D97C-4283-9B51-E33B5B3319C6}" type="presOf" srcId="{DDD13898-3554-45FE-8BC9-79521C5AE0AA}" destId="{CC641445-9F3E-4371-84FE-08278C10E44B}" srcOrd="0" destOrd="0" presId="urn:microsoft.com/office/officeart/2018/2/layout/IconVerticalSolidList"/>
    <dgm:cxn modelId="{CF676969-9E01-4631-A1DC-DE3F0CAFEADC}" srcId="{09E16C3F-0F33-4FFC-8B3E-DC11687D2D76}" destId="{DDD13898-3554-45FE-8BC9-79521C5AE0AA}" srcOrd="2" destOrd="0" parTransId="{1CA0358B-01FB-4CD6-B407-4EE323F79A40}" sibTransId="{DC38CBC0-9213-4560-B32E-E7B3E056526C}"/>
    <dgm:cxn modelId="{DA107D69-C969-4969-9AEE-F82CB3AE8A82}" srcId="{09E16C3F-0F33-4FFC-8B3E-DC11687D2D76}" destId="{C7C6FDC9-CCBB-40C4-9CAC-B08BEFAABD93}" srcOrd="1" destOrd="0" parTransId="{5F2B313C-2C35-4C07-927C-0C88F7D086EE}" sibTransId="{79C6F379-416D-4BF9-90AB-71554FAECB66}"/>
    <dgm:cxn modelId="{7B1E06B3-56DA-47F9-A599-30FB30034F26}" type="presOf" srcId="{09E16C3F-0F33-4FFC-8B3E-DC11687D2D76}" destId="{4F5B3F41-4067-4F95-A24F-10960CF9F737}" srcOrd="0" destOrd="0" presId="urn:microsoft.com/office/officeart/2018/2/layout/IconVerticalSolidList"/>
    <dgm:cxn modelId="{1E1293E3-AF27-4C5D-B9EE-43F438C4D37C}" type="presOf" srcId="{C42F17E6-770A-4EA8-B253-4F0631C2AAD9}" destId="{D9E9F499-D212-4BF3-A3BF-E2A844723602}" srcOrd="0" destOrd="0" presId="urn:microsoft.com/office/officeart/2018/2/layout/IconVerticalSolidList"/>
    <dgm:cxn modelId="{03B2F0ED-3C4D-4497-B918-2F5873446DC7}" type="presOf" srcId="{C7C6FDC9-CCBB-40C4-9CAC-B08BEFAABD93}" destId="{5C24E836-3287-49D0-9C21-46C3E440F00D}" srcOrd="0" destOrd="0" presId="urn:microsoft.com/office/officeart/2018/2/layout/IconVerticalSolidList"/>
    <dgm:cxn modelId="{DBA07AF1-53BE-4B59-97D0-878462F2AF14}" srcId="{09E16C3F-0F33-4FFC-8B3E-DC11687D2D76}" destId="{C42F17E6-770A-4EA8-B253-4F0631C2AAD9}" srcOrd="3" destOrd="0" parTransId="{C7698888-C78A-49AF-931B-0E59DFEB192D}" sibTransId="{B4767FD2-D5C2-427D-BA77-833E7AFAE75D}"/>
    <dgm:cxn modelId="{AEE0DA8E-47EF-47F4-B587-9D818C797647}" type="presParOf" srcId="{4F5B3F41-4067-4F95-A24F-10960CF9F737}" destId="{90A820B7-1B7F-4EBB-9C10-652F0B7F5A39}" srcOrd="0" destOrd="0" presId="urn:microsoft.com/office/officeart/2018/2/layout/IconVerticalSolidList"/>
    <dgm:cxn modelId="{2409664B-1E32-4BE4-B488-1317F308F887}" type="presParOf" srcId="{90A820B7-1B7F-4EBB-9C10-652F0B7F5A39}" destId="{59D6A150-112C-4E4F-82B2-8F0A617E30EB}" srcOrd="0" destOrd="0" presId="urn:microsoft.com/office/officeart/2018/2/layout/IconVerticalSolidList"/>
    <dgm:cxn modelId="{20DD893F-BA39-4D13-9921-4BB6FA77FDD1}" type="presParOf" srcId="{90A820B7-1B7F-4EBB-9C10-652F0B7F5A39}" destId="{C4AC9AAF-7C59-4DD8-AB06-1C67A4E4F4C0}" srcOrd="1" destOrd="0" presId="urn:microsoft.com/office/officeart/2018/2/layout/IconVerticalSolidList"/>
    <dgm:cxn modelId="{7CF6BBAF-3B5B-4FF7-9C1A-E75072D6C211}" type="presParOf" srcId="{90A820B7-1B7F-4EBB-9C10-652F0B7F5A39}" destId="{9531A5B5-8172-4D6E-990E-7A008995A69B}" srcOrd="2" destOrd="0" presId="urn:microsoft.com/office/officeart/2018/2/layout/IconVerticalSolidList"/>
    <dgm:cxn modelId="{650807B4-3B46-4210-9EA8-6E63E3392899}" type="presParOf" srcId="{90A820B7-1B7F-4EBB-9C10-652F0B7F5A39}" destId="{6AAE6755-32B4-4665-ACBC-34038C7B7548}" srcOrd="3" destOrd="0" presId="urn:microsoft.com/office/officeart/2018/2/layout/IconVerticalSolidList"/>
    <dgm:cxn modelId="{D90D020B-14B9-4400-8AF1-C099B2DAA411}" type="presParOf" srcId="{4F5B3F41-4067-4F95-A24F-10960CF9F737}" destId="{C2BC5364-0D7C-4A1F-B292-5915EAFF994A}" srcOrd="1" destOrd="0" presId="urn:microsoft.com/office/officeart/2018/2/layout/IconVerticalSolidList"/>
    <dgm:cxn modelId="{50536178-CF41-40D8-9E75-BF4DFBDEAEAF}" type="presParOf" srcId="{4F5B3F41-4067-4F95-A24F-10960CF9F737}" destId="{0B997E2A-DC78-418A-BCDE-5955AEE90F86}" srcOrd="2" destOrd="0" presId="urn:microsoft.com/office/officeart/2018/2/layout/IconVerticalSolidList"/>
    <dgm:cxn modelId="{BC025B34-95B7-4C35-9F14-C93EBA45D87E}" type="presParOf" srcId="{0B997E2A-DC78-418A-BCDE-5955AEE90F86}" destId="{A1E90977-5DAB-4EC7-B2B9-B8534ECFFAD4}" srcOrd="0" destOrd="0" presId="urn:microsoft.com/office/officeart/2018/2/layout/IconVerticalSolidList"/>
    <dgm:cxn modelId="{D1D7A7B3-D62F-45C6-B8F3-E57EFF541C86}" type="presParOf" srcId="{0B997E2A-DC78-418A-BCDE-5955AEE90F86}" destId="{4AD9FFD9-EEF8-4B04-AA22-6A7B4820129C}" srcOrd="1" destOrd="0" presId="urn:microsoft.com/office/officeart/2018/2/layout/IconVerticalSolidList"/>
    <dgm:cxn modelId="{3BCE79F3-4C20-490E-96A2-190DBFE4641E}" type="presParOf" srcId="{0B997E2A-DC78-418A-BCDE-5955AEE90F86}" destId="{04E1D87C-BE1A-4C2A-9FF1-3432266199B1}" srcOrd="2" destOrd="0" presId="urn:microsoft.com/office/officeart/2018/2/layout/IconVerticalSolidList"/>
    <dgm:cxn modelId="{20533415-424A-4E4E-98DD-5F533D044E37}" type="presParOf" srcId="{0B997E2A-DC78-418A-BCDE-5955AEE90F86}" destId="{5C24E836-3287-49D0-9C21-46C3E440F00D}" srcOrd="3" destOrd="0" presId="urn:microsoft.com/office/officeart/2018/2/layout/IconVerticalSolidList"/>
    <dgm:cxn modelId="{E6203593-32AE-48BC-8227-63F405BEC0AB}" type="presParOf" srcId="{4F5B3F41-4067-4F95-A24F-10960CF9F737}" destId="{4167E583-2F6C-43E1-924E-75EADA5D4AFA}" srcOrd="3" destOrd="0" presId="urn:microsoft.com/office/officeart/2018/2/layout/IconVerticalSolidList"/>
    <dgm:cxn modelId="{F2CDAC39-0C52-45D9-97B1-8B4C53518D50}" type="presParOf" srcId="{4F5B3F41-4067-4F95-A24F-10960CF9F737}" destId="{A62C1830-B276-460F-846D-30E55C3A823D}" srcOrd="4" destOrd="0" presId="urn:microsoft.com/office/officeart/2018/2/layout/IconVerticalSolidList"/>
    <dgm:cxn modelId="{7F5CBBA2-AD60-4676-A7EE-78162A921A74}" type="presParOf" srcId="{A62C1830-B276-460F-846D-30E55C3A823D}" destId="{BC2F53DC-6C7F-4EFC-BC78-ECF23FA82535}" srcOrd="0" destOrd="0" presId="urn:microsoft.com/office/officeart/2018/2/layout/IconVerticalSolidList"/>
    <dgm:cxn modelId="{7CAFE2F0-E2B7-400C-A0E4-CF70ED8E2333}" type="presParOf" srcId="{A62C1830-B276-460F-846D-30E55C3A823D}" destId="{A0BFE8C5-13C7-4D46-BE93-B8BE713B8A58}" srcOrd="1" destOrd="0" presId="urn:microsoft.com/office/officeart/2018/2/layout/IconVerticalSolidList"/>
    <dgm:cxn modelId="{9CFD7601-D204-4146-AEB1-0F20BF3CDC26}" type="presParOf" srcId="{A62C1830-B276-460F-846D-30E55C3A823D}" destId="{52B4D36D-3D40-4767-B87B-F223BD6DCEB2}" srcOrd="2" destOrd="0" presId="urn:microsoft.com/office/officeart/2018/2/layout/IconVerticalSolidList"/>
    <dgm:cxn modelId="{32BCC7A5-0250-44EC-834E-2A24B41AE3AA}" type="presParOf" srcId="{A62C1830-B276-460F-846D-30E55C3A823D}" destId="{CC641445-9F3E-4371-84FE-08278C10E44B}" srcOrd="3" destOrd="0" presId="urn:microsoft.com/office/officeart/2018/2/layout/IconVerticalSolidList"/>
    <dgm:cxn modelId="{4F49C31C-206D-478C-A679-9AC8896A8223}" type="presParOf" srcId="{4F5B3F41-4067-4F95-A24F-10960CF9F737}" destId="{AB9BE50B-0B98-465C-AB76-7E2BA74D9984}" srcOrd="5" destOrd="0" presId="urn:microsoft.com/office/officeart/2018/2/layout/IconVerticalSolidList"/>
    <dgm:cxn modelId="{1C6E744E-09F9-4107-9371-E2BC801F0D0D}" type="presParOf" srcId="{4F5B3F41-4067-4F95-A24F-10960CF9F737}" destId="{A4AC2FDC-3A2C-4E8A-BA6C-5CF68831DE09}" srcOrd="6" destOrd="0" presId="urn:microsoft.com/office/officeart/2018/2/layout/IconVerticalSolidList"/>
    <dgm:cxn modelId="{79A8A311-E388-425D-B10F-FC984B872BA1}" type="presParOf" srcId="{A4AC2FDC-3A2C-4E8A-BA6C-5CF68831DE09}" destId="{C7767235-F67C-4668-BBFB-130AA2DB6D93}" srcOrd="0" destOrd="0" presId="urn:microsoft.com/office/officeart/2018/2/layout/IconVerticalSolidList"/>
    <dgm:cxn modelId="{0F314D86-DC55-44DE-A22D-2BB36302E036}" type="presParOf" srcId="{A4AC2FDC-3A2C-4E8A-BA6C-5CF68831DE09}" destId="{EF92D3E6-6032-4046-BE78-FAA4B6FFA2E7}" srcOrd="1" destOrd="0" presId="urn:microsoft.com/office/officeart/2018/2/layout/IconVerticalSolidList"/>
    <dgm:cxn modelId="{9E9701A2-91E2-4681-9E18-D6957B347828}" type="presParOf" srcId="{A4AC2FDC-3A2C-4E8A-BA6C-5CF68831DE09}" destId="{669835D7-CCFC-486C-8BB0-90E7A0A7F7D0}" srcOrd="2" destOrd="0" presId="urn:microsoft.com/office/officeart/2018/2/layout/IconVerticalSolidList"/>
    <dgm:cxn modelId="{E66B572A-6B5A-48C7-A680-37B695862FCA}" type="presParOf" srcId="{A4AC2FDC-3A2C-4E8A-BA6C-5CF68831DE09}" destId="{D9E9F499-D212-4BF3-A3BF-E2A8447236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A8695A-BB8E-4E6A-9B82-2E269294A3B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A6891-AF16-442C-B35D-4C993F4EE7FA}">
      <dgm:prSet/>
      <dgm:spPr/>
      <dgm:t>
        <a:bodyPr/>
        <a:lstStyle/>
        <a:p>
          <a:r>
            <a:rPr lang="en-US"/>
            <a:t>Be</a:t>
          </a:r>
        </a:p>
      </dgm:t>
    </dgm:pt>
    <dgm:pt modelId="{02621DD9-70A4-43B9-9C55-86F314EFAEB8}" type="parTrans" cxnId="{D09EE159-461B-4331-8961-A54AEECDA9B8}">
      <dgm:prSet/>
      <dgm:spPr/>
      <dgm:t>
        <a:bodyPr/>
        <a:lstStyle/>
        <a:p>
          <a:endParaRPr lang="en-US"/>
        </a:p>
      </dgm:t>
    </dgm:pt>
    <dgm:pt modelId="{CC1DDC41-CAC4-4327-B3A2-6991D12162B6}" type="sibTrans" cxnId="{D09EE159-461B-4331-8961-A54AEECDA9B8}">
      <dgm:prSet/>
      <dgm:spPr/>
      <dgm:t>
        <a:bodyPr/>
        <a:lstStyle/>
        <a:p>
          <a:endParaRPr lang="en-US"/>
        </a:p>
      </dgm:t>
    </dgm:pt>
    <dgm:pt modelId="{198E9D56-536F-464F-AB15-13B057489F9E}">
      <dgm:prSet/>
      <dgm:spPr/>
      <dgm:t>
        <a:bodyPr/>
        <a:lstStyle/>
        <a:p>
          <a:r>
            <a:rPr lang="en-US" dirty="0"/>
            <a:t>started within 30 minutes</a:t>
          </a:r>
        </a:p>
      </dgm:t>
    </dgm:pt>
    <dgm:pt modelId="{C08EBC1B-04E7-4C09-8DF1-21C7608451D3}" type="parTrans" cxnId="{C96CE53C-1D7C-4344-9A4C-AA3C96F36804}">
      <dgm:prSet/>
      <dgm:spPr/>
      <dgm:t>
        <a:bodyPr/>
        <a:lstStyle/>
        <a:p>
          <a:endParaRPr lang="en-US"/>
        </a:p>
      </dgm:t>
    </dgm:pt>
    <dgm:pt modelId="{2B8E9AE4-E19C-4C13-8E57-E24D383FE523}" type="sibTrans" cxnId="{C96CE53C-1D7C-4344-9A4C-AA3C96F36804}">
      <dgm:prSet/>
      <dgm:spPr/>
      <dgm:t>
        <a:bodyPr/>
        <a:lstStyle/>
        <a:p>
          <a:endParaRPr lang="en-US"/>
        </a:p>
      </dgm:t>
    </dgm:pt>
    <dgm:pt modelId="{9890E55F-D91B-415B-8BBB-61E33362A3A5}">
      <dgm:prSet/>
      <dgm:spPr/>
      <dgm:t>
        <a:bodyPr/>
        <a:lstStyle/>
        <a:p>
          <a:r>
            <a:rPr lang="en-US"/>
            <a:t>Be</a:t>
          </a:r>
        </a:p>
      </dgm:t>
    </dgm:pt>
    <dgm:pt modelId="{9C9B36D1-D9F4-4616-9F66-DC4034313A1A}" type="parTrans" cxnId="{87140601-C67F-4900-B0D4-1448B81E06D0}">
      <dgm:prSet/>
      <dgm:spPr/>
      <dgm:t>
        <a:bodyPr/>
        <a:lstStyle/>
        <a:p>
          <a:endParaRPr lang="en-US"/>
        </a:p>
      </dgm:t>
    </dgm:pt>
    <dgm:pt modelId="{14936BCC-20B7-4E00-B7BB-4036EFF8E087}" type="sibTrans" cxnId="{87140601-C67F-4900-B0D4-1448B81E06D0}">
      <dgm:prSet/>
      <dgm:spPr/>
      <dgm:t>
        <a:bodyPr/>
        <a:lstStyle/>
        <a:p>
          <a:endParaRPr lang="en-US"/>
        </a:p>
      </dgm:t>
    </dgm:pt>
    <dgm:pt modelId="{831DB227-12C7-4A95-8219-D7139F28333E}">
      <dgm:prSet/>
      <dgm:spPr/>
      <dgm:t>
        <a:bodyPr/>
        <a:lstStyle/>
        <a:p>
          <a:r>
            <a:rPr lang="en-US" dirty="0"/>
            <a:t>infused within 4 hours</a:t>
          </a:r>
        </a:p>
      </dgm:t>
    </dgm:pt>
    <dgm:pt modelId="{4D02B652-7A33-48C8-99C6-EDEE258C25FB}" type="parTrans" cxnId="{C8140280-ED55-46BD-BB91-E6466F53370E}">
      <dgm:prSet/>
      <dgm:spPr/>
      <dgm:t>
        <a:bodyPr/>
        <a:lstStyle/>
        <a:p>
          <a:endParaRPr lang="en-US"/>
        </a:p>
      </dgm:t>
    </dgm:pt>
    <dgm:pt modelId="{8A9640A8-7F8E-4AEB-B7D9-D71D012E5B29}" type="sibTrans" cxnId="{C8140280-ED55-46BD-BB91-E6466F53370E}">
      <dgm:prSet/>
      <dgm:spPr/>
      <dgm:t>
        <a:bodyPr/>
        <a:lstStyle/>
        <a:p>
          <a:endParaRPr lang="en-US"/>
        </a:p>
      </dgm:t>
    </dgm:pt>
    <dgm:pt modelId="{6AE606B0-0BD8-4EC3-8665-9FC076302475}">
      <dgm:prSet/>
      <dgm:spPr/>
      <dgm:t>
        <a:bodyPr/>
        <a:lstStyle/>
        <a:p>
          <a:r>
            <a:rPr lang="en-US"/>
            <a:t>Be</a:t>
          </a:r>
        </a:p>
      </dgm:t>
    </dgm:pt>
    <dgm:pt modelId="{995E7CDB-6CE3-4A5F-95BF-F2F2FF3B7D4B}" type="parTrans" cxnId="{29DC6C81-3D0B-4491-A241-F030DE64C1D4}">
      <dgm:prSet/>
      <dgm:spPr/>
      <dgm:t>
        <a:bodyPr/>
        <a:lstStyle/>
        <a:p>
          <a:endParaRPr lang="en-US"/>
        </a:p>
      </dgm:t>
    </dgm:pt>
    <dgm:pt modelId="{248E08A4-D23F-4394-8FCE-001B5F08406A}" type="sibTrans" cxnId="{29DC6C81-3D0B-4491-A241-F030DE64C1D4}">
      <dgm:prSet/>
      <dgm:spPr/>
      <dgm:t>
        <a:bodyPr/>
        <a:lstStyle/>
        <a:p>
          <a:endParaRPr lang="en-US"/>
        </a:p>
      </dgm:t>
    </dgm:pt>
    <dgm:pt modelId="{6E067EA6-2A04-4549-A523-F2C98AD6D529}">
      <dgm:prSet/>
      <dgm:spPr/>
      <dgm:t>
        <a:bodyPr/>
        <a:lstStyle/>
        <a:p>
          <a:r>
            <a:rPr lang="en-US" dirty="0"/>
            <a:t>Not put in any unauthorized refrigerator.</a:t>
          </a:r>
        </a:p>
      </dgm:t>
    </dgm:pt>
    <dgm:pt modelId="{8A9A7C4C-B00C-4C3B-9596-D6473655F231}" type="parTrans" cxnId="{78F98743-C2E8-4234-AB4C-B560AEB55143}">
      <dgm:prSet/>
      <dgm:spPr/>
      <dgm:t>
        <a:bodyPr/>
        <a:lstStyle/>
        <a:p>
          <a:endParaRPr lang="en-US"/>
        </a:p>
      </dgm:t>
    </dgm:pt>
    <dgm:pt modelId="{5E698377-008C-4FAE-B04B-B789AAB7A8BF}" type="sibTrans" cxnId="{78F98743-C2E8-4234-AB4C-B560AEB55143}">
      <dgm:prSet/>
      <dgm:spPr/>
      <dgm:t>
        <a:bodyPr/>
        <a:lstStyle/>
        <a:p>
          <a:endParaRPr lang="en-US"/>
        </a:p>
      </dgm:t>
    </dgm:pt>
    <dgm:pt modelId="{BFA97D46-7E57-4A6E-A831-12C00601C1E5}">
      <dgm:prSet/>
      <dgm:spPr/>
      <dgm:t>
        <a:bodyPr/>
        <a:lstStyle/>
        <a:p>
          <a:r>
            <a:rPr lang="en-US"/>
            <a:t>Be</a:t>
          </a:r>
        </a:p>
      </dgm:t>
    </dgm:pt>
    <dgm:pt modelId="{58241142-E773-457F-824A-DB676B6F504C}" type="parTrans" cxnId="{982339BF-1E93-47D1-9930-F6A8B0DD61E4}">
      <dgm:prSet/>
      <dgm:spPr/>
      <dgm:t>
        <a:bodyPr/>
        <a:lstStyle/>
        <a:p>
          <a:endParaRPr lang="en-US"/>
        </a:p>
      </dgm:t>
    </dgm:pt>
    <dgm:pt modelId="{8B946AB6-B596-4F67-BD7E-5B9A49E0B96E}" type="sibTrans" cxnId="{982339BF-1E93-47D1-9930-F6A8B0DD61E4}">
      <dgm:prSet/>
      <dgm:spPr/>
      <dgm:t>
        <a:bodyPr/>
        <a:lstStyle/>
        <a:p>
          <a:endParaRPr lang="en-US"/>
        </a:p>
      </dgm:t>
    </dgm:pt>
    <dgm:pt modelId="{241C05A2-F4F4-40C0-A540-797C0E8F92AF}">
      <dgm:prSet/>
      <dgm:spPr/>
      <dgm:t>
        <a:bodyPr/>
        <a:lstStyle/>
        <a:p>
          <a:r>
            <a:rPr lang="en-US" dirty="0"/>
            <a:t>Not heated in a microwave</a:t>
          </a:r>
        </a:p>
      </dgm:t>
    </dgm:pt>
    <dgm:pt modelId="{D8EF6023-53FC-4818-82BF-638408EE636D}" type="parTrans" cxnId="{759A3E76-1A50-429A-8188-109DCC79C30A}">
      <dgm:prSet/>
      <dgm:spPr/>
      <dgm:t>
        <a:bodyPr/>
        <a:lstStyle/>
        <a:p>
          <a:endParaRPr lang="en-US"/>
        </a:p>
      </dgm:t>
    </dgm:pt>
    <dgm:pt modelId="{8628F25F-DED4-4673-BB08-4D04E42A1D79}" type="sibTrans" cxnId="{759A3E76-1A50-429A-8188-109DCC79C30A}">
      <dgm:prSet/>
      <dgm:spPr/>
      <dgm:t>
        <a:bodyPr/>
        <a:lstStyle/>
        <a:p>
          <a:endParaRPr lang="en-US"/>
        </a:p>
      </dgm:t>
    </dgm:pt>
    <dgm:pt modelId="{F0E2A8D2-9BE1-46F1-91AD-95976D53E55E}">
      <dgm:prSet/>
      <dgm:spPr/>
      <dgm:t>
        <a:bodyPr/>
        <a:lstStyle/>
        <a:p>
          <a:r>
            <a:rPr lang="en-US"/>
            <a:t>Be</a:t>
          </a:r>
        </a:p>
      </dgm:t>
    </dgm:pt>
    <dgm:pt modelId="{72816FBF-A7DC-4949-823C-745EC0B32248}" type="parTrans" cxnId="{D8AE31A0-20EA-4BAD-8F70-03A4ABAFACF8}">
      <dgm:prSet/>
      <dgm:spPr/>
      <dgm:t>
        <a:bodyPr/>
        <a:lstStyle/>
        <a:p>
          <a:endParaRPr lang="en-US"/>
        </a:p>
      </dgm:t>
    </dgm:pt>
    <dgm:pt modelId="{9847A6E0-FCD5-49E0-BC99-DFEA927FF8C2}" type="sibTrans" cxnId="{D8AE31A0-20EA-4BAD-8F70-03A4ABAFACF8}">
      <dgm:prSet/>
      <dgm:spPr/>
      <dgm:t>
        <a:bodyPr/>
        <a:lstStyle/>
        <a:p>
          <a:endParaRPr lang="en-US"/>
        </a:p>
      </dgm:t>
    </dgm:pt>
    <dgm:pt modelId="{20A0EFE6-05FC-4E1A-8519-AFADDC08528D}">
      <dgm:prSet/>
      <dgm:spPr/>
      <dgm:t>
        <a:bodyPr/>
        <a:lstStyle/>
        <a:p>
          <a:r>
            <a:rPr lang="en-US" dirty="0"/>
            <a:t>checked by 1 RN and 1 licensed person( RN, LVN) at the patient’s bedside before infusing</a:t>
          </a:r>
        </a:p>
      </dgm:t>
    </dgm:pt>
    <dgm:pt modelId="{F2D6028E-8074-4707-8CD4-6AD00CB4B5AE}" type="parTrans" cxnId="{481FF7C8-7A1E-4283-912C-4C3DBB777DDB}">
      <dgm:prSet/>
      <dgm:spPr/>
      <dgm:t>
        <a:bodyPr/>
        <a:lstStyle/>
        <a:p>
          <a:endParaRPr lang="en-US"/>
        </a:p>
      </dgm:t>
    </dgm:pt>
    <dgm:pt modelId="{7471A251-C224-48ED-9B43-17982A5D0AB8}" type="sibTrans" cxnId="{481FF7C8-7A1E-4283-912C-4C3DBB777DDB}">
      <dgm:prSet/>
      <dgm:spPr/>
      <dgm:t>
        <a:bodyPr/>
        <a:lstStyle/>
        <a:p>
          <a:endParaRPr lang="en-US"/>
        </a:p>
      </dgm:t>
    </dgm:pt>
    <dgm:pt modelId="{D6CAB4C7-550D-48AC-9A10-15B4668D89E7}" type="pres">
      <dgm:prSet presAssocID="{47A8695A-BB8E-4E6A-9B82-2E269294A3BF}" presName="Name0" presStyleCnt="0">
        <dgm:presLayoutVars>
          <dgm:dir/>
          <dgm:animLvl val="lvl"/>
          <dgm:resizeHandles val="exact"/>
        </dgm:presLayoutVars>
      </dgm:prSet>
      <dgm:spPr/>
    </dgm:pt>
    <dgm:pt modelId="{82149314-DEE5-406C-9F07-7513577884CB}" type="pres">
      <dgm:prSet presAssocID="{544A6891-AF16-442C-B35D-4C993F4EE7FA}" presName="linNode" presStyleCnt="0"/>
      <dgm:spPr/>
    </dgm:pt>
    <dgm:pt modelId="{CE57CDAB-B5F3-471A-8337-C7D5980FAD9A}" type="pres">
      <dgm:prSet presAssocID="{544A6891-AF16-442C-B35D-4C993F4EE7FA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035EC394-458C-45C1-B9A9-723E8E5F48A7}" type="pres">
      <dgm:prSet presAssocID="{544A6891-AF16-442C-B35D-4C993F4EE7FA}" presName="descendantText" presStyleLbl="alignAccFollowNode1" presStyleIdx="0" presStyleCnt="5">
        <dgm:presLayoutVars>
          <dgm:bulletEnabled/>
        </dgm:presLayoutVars>
      </dgm:prSet>
      <dgm:spPr/>
    </dgm:pt>
    <dgm:pt modelId="{6EBBD347-0184-459A-9CFA-99481C2F9F57}" type="pres">
      <dgm:prSet presAssocID="{CC1DDC41-CAC4-4327-B3A2-6991D12162B6}" presName="sp" presStyleCnt="0"/>
      <dgm:spPr/>
    </dgm:pt>
    <dgm:pt modelId="{24943A3F-0069-430C-B830-CD954EDB4917}" type="pres">
      <dgm:prSet presAssocID="{9890E55F-D91B-415B-8BBB-61E33362A3A5}" presName="linNode" presStyleCnt="0"/>
      <dgm:spPr/>
    </dgm:pt>
    <dgm:pt modelId="{2E4F7869-C4E4-4205-BFE1-F9E824E4B8AF}" type="pres">
      <dgm:prSet presAssocID="{9890E55F-D91B-415B-8BBB-61E33362A3A5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C51E4BB1-A346-4B62-B577-E9CAF5D1D4FB}" type="pres">
      <dgm:prSet presAssocID="{9890E55F-D91B-415B-8BBB-61E33362A3A5}" presName="descendantText" presStyleLbl="alignAccFollowNode1" presStyleIdx="1" presStyleCnt="5">
        <dgm:presLayoutVars>
          <dgm:bulletEnabled/>
        </dgm:presLayoutVars>
      </dgm:prSet>
      <dgm:spPr/>
    </dgm:pt>
    <dgm:pt modelId="{B6850F31-1777-42B2-B7FA-AECC47EC7CF3}" type="pres">
      <dgm:prSet presAssocID="{14936BCC-20B7-4E00-B7BB-4036EFF8E087}" presName="sp" presStyleCnt="0"/>
      <dgm:spPr/>
    </dgm:pt>
    <dgm:pt modelId="{17997844-C9B7-4CE8-AD9C-D0624AF90577}" type="pres">
      <dgm:prSet presAssocID="{6AE606B0-0BD8-4EC3-8665-9FC076302475}" presName="linNode" presStyleCnt="0"/>
      <dgm:spPr/>
    </dgm:pt>
    <dgm:pt modelId="{8E357769-1309-4C6B-92B6-FD265BED42B7}" type="pres">
      <dgm:prSet presAssocID="{6AE606B0-0BD8-4EC3-8665-9FC076302475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C5C01A94-ED15-4D6C-9C1B-DA8ABE3DC3AC}" type="pres">
      <dgm:prSet presAssocID="{6AE606B0-0BD8-4EC3-8665-9FC076302475}" presName="descendantText" presStyleLbl="alignAccFollowNode1" presStyleIdx="2" presStyleCnt="5">
        <dgm:presLayoutVars>
          <dgm:bulletEnabled/>
        </dgm:presLayoutVars>
      </dgm:prSet>
      <dgm:spPr/>
    </dgm:pt>
    <dgm:pt modelId="{9543DCBB-6F3E-4D67-9401-889E73DF8A69}" type="pres">
      <dgm:prSet presAssocID="{248E08A4-D23F-4394-8FCE-001B5F08406A}" presName="sp" presStyleCnt="0"/>
      <dgm:spPr/>
    </dgm:pt>
    <dgm:pt modelId="{A01880BA-6ECB-40A7-BFD7-2D9D01B932FE}" type="pres">
      <dgm:prSet presAssocID="{BFA97D46-7E57-4A6E-A831-12C00601C1E5}" presName="linNode" presStyleCnt="0"/>
      <dgm:spPr/>
    </dgm:pt>
    <dgm:pt modelId="{A5669F82-F8C2-4A66-A910-8CD7F313657F}" type="pres">
      <dgm:prSet presAssocID="{BFA97D46-7E57-4A6E-A831-12C00601C1E5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52E43837-30DA-4845-B07E-527FAE910FF7}" type="pres">
      <dgm:prSet presAssocID="{BFA97D46-7E57-4A6E-A831-12C00601C1E5}" presName="descendantText" presStyleLbl="alignAccFollowNode1" presStyleIdx="3" presStyleCnt="5">
        <dgm:presLayoutVars>
          <dgm:bulletEnabled/>
        </dgm:presLayoutVars>
      </dgm:prSet>
      <dgm:spPr/>
    </dgm:pt>
    <dgm:pt modelId="{B0692378-61E0-4324-A85D-F70C44D8DEF0}" type="pres">
      <dgm:prSet presAssocID="{8B946AB6-B596-4F67-BD7E-5B9A49E0B96E}" presName="sp" presStyleCnt="0"/>
      <dgm:spPr/>
    </dgm:pt>
    <dgm:pt modelId="{D0565A22-BE2D-4118-A306-793F3F3B6296}" type="pres">
      <dgm:prSet presAssocID="{F0E2A8D2-9BE1-46F1-91AD-95976D53E55E}" presName="linNode" presStyleCnt="0"/>
      <dgm:spPr/>
    </dgm:pt>
    <dgm:pt modelId="{C0F070FC-26F3-406C-A185-889A80C9F873}" type="pres">
      <dgm:prSet presAssocID="{F0E2A8D2-9BE1-46F1-91AD-95976D53E55E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14F7B52D-7786-4E53-981A-67E4A46530DE}" type="pres">
      <dgm:prSet presAssocID="{F0E2A8D2-9BE1-46F1-91AD-95976D53E55E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87140601-C67F-4900-B0D4-1448B81E06D0}" srcId="{47A8695A-BB8E-4E6A-9B82-2E269294A3BF}" destId="{9890E55F-D91B-415B-8BBB-61E33362A3A5}" srcOrd="1" destOrd="0" parTransId="{9C9B36D1-D9F4-4616-9F66-DC4034313A1A}" sibTransId="{14936BCC-20B7-4E00-B7BB-4036EFF8E087}"/>
    <dgm:cxn modelId="{A8AFA331-C72A-4F0E-BF7D-6B44A7233D67}" type="presOf" srcId="{6AE606B0-0BD8-4EC3-8665-9FC076302475}" destId="{8E357769-1309-4C6B-92B6-FD265BED42B7}" srcOrd="0" destOrd="0" presId="urn:microsoft.com/office/officeart/2016/7/layout/VerticalSolidActionList"/>
    <dgm:cxn modelId="{C96CE53C-1D7C-4344-9A4C-AA3C96F36804}" srcId="{544A6891-AF16-442C-B35D-4C993F4EE7FA}" destId="{198E9D56-536F-464F-AB15-13B057489F9E}" srcOrd="0" destOrd="0" parTransId="{C08EBC1B-04E7-4C09-8DF1-21C7608451D3}" sibTransId="{2B8E9AE4-E19C-4C13-8E57-E24D383FE523}"/>
    <dgm:cxn modelId="{0CBCD462-2856-44E0-92E4-249D1BE8ED73}" type="presOf" srcId="{47A8695A-BB8E-4E6A-9B82-2E269294A3BF}" destId="{D6CAB4C7-550D-48AC-9A10-15B4668D89E7}" srcOrd="0" destOrd="0" presId="urn:microsoft.com/office/officeart/2016/7/layout/VerticalSolidActionList"/>
    <dgm:cxn modelId="{78F98743-C2E8-4234-AB4C-B560AEB55143}" srcId="{6AE606B0-0BD8-4EC3-8665-9FC076302475}" destId="{6E067EA6-2A04-4549-A523-F2C98AD6D529}" srcOrd="0" destOrd="0" parTransId="{8A9A7C4C-B00C-4C3B-9596-D6473655F231}" sibTransId="{5E698377-008C-4FAE-B04B-B789AAB7A8BF}"/>
    <dgm:cxn modelId="{68DB386A-258A-451A-9AAB-73E61B07BE15}" type="presOf" srcId="{241C05A2-F4F4-40C0-A540-797C0E8F92AF}" destId="{52E43837-30DA-4845-B07E-527FAE910FF7}" srcOrd="0" destOrd="0" presId="urn:microsoft.com/office/officeart/2016/7/layout/VerticalSolidActionList"/>
    <dgm:cxn modelId="{62202172-415D-4D9E-9E44-B4D1F0120527}" type="presOf" srcId="{BFA97D46-7E57-4A6E-A831-12C00601C1E5}" destId="{A5669F82-F8C2-4A66-A910-8CD7F313657F}" srcOrd="0" destOrd="0" presId="urn:microsoft.com/office/officeart/2016/7/layout/VerticalSolidActionList"/>
    <dgm:cxn modelId="{0518C554-8029-4BA5-9E02-D84BD4824502}" type="presOf" srcId="{20A0EFE6-05FC-4E1A-8519-AFADDC08528D}" destId="{14F7B52D-7786-4E53-981A-67E4A46530DE}" srcOrd="0" destOrd="0" presId="urn:microsoft.com/office/officeart/2016/7/layout/VerticalSolidActionList"/>
    <dgm:cxn modelId="{759A3E76-1A50-429A-8188-109DCC79C30A}" srcId="{BFA97D46-7E57-4A6E-A831-12C00601C1E5}" destId="{241C05A2-F4F4-40C0-A540-797C0E8F92AF}" srcOrd="0" destOrd="0" parTransId="{D8EF6023-53FC-4818-82BF-638408EE636D}" sibTransId="{8628F25F-DED4-4673-BB08-4D04E42A1D79}"/>
    <dgm:cxn modelId="{D09EE159-461B-4331-8961-A54AEECDA9B8}" srcId="{47A8695A-BB8E-4E6A-9B82-2E269294A3BF}" destId="{544A6891-AF16-442C-B35D-4C993F4EE7FA}" srcOrd="0" destOrd="0" parTransId="{02621DD9-70A4-43B9-9C55-86F314EFAEB8}" sibTransId="{CC1DDC41-CAC4-4327-B3A2-6991D12162B6}"/>
    <dgm:cxn modelId="{C8140280-ED55-46BD-BB91-E6466F53370E}" srcId="{9890E55F-D91B-415B-8BBB-61E33362A3A5}" destId="{831DB227-12C7-4A95-8219-D7139F28333E}" srcOrd="0" destOrd="0" parTransId="{4D02B652-7A33-48C8-99C6-EDEE258C25FB}" sibTransId="{8A9640A8-7F8E-4AEB-B7D9-D71D012E5B29}"/>
    <dgm:cxn modelId="{29DC6C81-3D0B-4491-A241-F030DE64C1D4}" srcId="{47A8695A-BB8E-4E6A-9B82-2E269294A3BF}" destId="{6AE606B0-0BD8-4EC3-8665-9FC076302475}" srcOrd="2" destOrd="0" parTransId="{995E7CDB-6CE3-4A5F-95BF-F2F2FF3B7D4B}" sibTransId="{248E08A4-D23F-4394-8FCE-001B5F08406A}"/>
    <dgm:cxn modelId="{68D18E8C-1F42-44D2-B605-36F6325D0CF4}" type="presOf" srcId="{9890E55F-D91B-415B-8BBB-61E33362A3A5}" destId="{2E4F7869-C4E4-4205-BFE1-F9E824E4B8AF}" srcOrd="0" destOrd="0" presId="urn:microsoft.com/office/officeart/2016/7/layout/VerticalSolidActionList"/>
    <dgm:cxn modelId="{D8AE31A0-20EA-4BAD-8F70-03A4ABAFACF8}" srcId="{47A8695A-BB8E-4E6A-9B82-2E269294A3BF}" destId="{F0E2A8D2-9BE1-46F1-91AD-95976D53E55E}" srcOrd="4" destOrd="0" parTransId="{72816FBF-A7DC-4949-823C-745EC0B32248}" sibTransId="{9847A6E0-FCD5-49E0-BC99-DFEA927FF8C2}"/>
    <dgm:cxn modelId="{FB61F8BD-0F4D-44BF-B2E2-FF7C79DA764E}" type="presOf" srcId="{F0E2A8D2-9BE1-46F1-91AD-95976D53E55E}" destId="{C0F070FC-26F3-406C-A185-889A80C9F873}" srcOrd="0" destOrd="0" presId="urn:microsoft.com/office/officeart/2016/7/layout/VerticalSolidActionList"/>
    <dgm:cxn modelId="{982339BF-1E93-47D1-9930-F6A8B0DD61E4}" srcId="{47A8695A-BB8E-4E6A-9B82-2E269294A3BF}" destId="{BFA97D46-7E57-4A6E-A831-12C00601C1E5}" srcOrd="3" destOrd="0" parTransId="{58241142-E773-457F-824A-DB676B6F504C}" sibTransId="{8B946AB6-B596-4F67-BD7E-5B9A49E0B96E}"/>
    <dgm:cxn modelId="{8910F4C0-B7F6-4175-ADC1-47E0C1F3A19E}" type="presOf" srcId="{198E9D56-536F-464F-AB15-13B057489F9E}" destId="{035EC394-458C-45C1-B9A9-723E8E5F48A7}" srcOrd="0" destOrd="0" presId="urn:microsoft.com/office/officeart/2016/7/layout/VerticalSolidActionList"/>
    <dgm:cxn modelId="{481FF7C8-7A1E-4283-912C-4C3DBB777DDB}" srcId="{F0E2A8D2-9BE1-46F1-91AD-95976D53E55E}" destId="{20A0EFE6-05FC-4E1A-8519-AFADDC08528D}" srcOrd="0" destOrd="0" parTransId="{F2D6028E-8074-4707-8CD4-6AD00CB4B5AE}" sibTransId="{7471A251-C224-48ED-9B43-17982A5D0AB8}"/>
    <dgm:cxn modelId="{393457CD-D432-4696-9B35-55502B13713C}" type="presOf" srcId="{831DB227-12C7-4A95-8219-D7139F28333E}" destId="{C51E4BB1-A346-4B62-B577-E9CAF5D1D4FB}" srcOrd="0" destOrd="0" presId="urn:microsoft.com/office/officeart/2016/7/layout/VerticalSolidActionList"/>
    <dgm:cxn modelId="{0A3C0DD3-3B2B-4ADA-B46A-CF199AE29850}" type="presOf" srcId="{6E067EA6-2A04-4549-A523-F2C98AD6D529}" destId="{C5C01A94-ED15-4D6C-9C1B-DA8ABE3DC3AC}" srcOrd="0" destOrd="0" presId="urn:microsoft.com/office/officeart/2016/7/layout/VerticalSolidActionList"/>
    <dgm:cxn modelId="{960CD9D8-FDD7-42A8-A588-B33DA277A239}" type="presOf" srcId="{544A6891-AF16-442C-B35D-4C993F4EE7FA}" destId="{CE57CDAB-B5F3-471A-8337-C7D5980FAD9A}" srcOrd="0" destOrd="0" presId="urn:microsoft.com/office/officeart/2016/7/layout/VerticalSolidActionList"/>
    <dgm:cxn modelId="{2461C5E0-7B66-4A08-8BE7-4989CC24E449}" type="presParOf" srcId="{D6CAB4C7-550D-48AC-9A10-15B4668D89E7}" destId="{82149314-DEE5-406C-9F07-7513577884CB}" srcOrd="0" destOrd="0" presId="urn:microsoft.com/office/officeart/2016/7/layout/VerticalSolidActionList"/>
    <dgm:cxn modelId="{CF56EA3C-CB8C-459D-991C-65D8B7E568FC}" type="presParOf" srcId="{82149314-DEE5-406C-9F07-7513577884CB}" destId="{CE57CDAB-B5F3-471A-8337-C7D5980FAD9A}" srcOrd="0" destOrd="0" presId="urn:microsoft.com/office/officeart/2016/7/layout/VerticalSolidActionList"/>
    <dgm:cxn modelId="{B9B210A9-17F6-47C8-B550-D0A10A7D49F9}" type="presParOf" srcId="{82149314-DEE5-406C-9F07-7513577884CB}" destId="{035EC394-458C-45C1-B9A9-723E8E5F48A7}" srcOrd="1" destOrd="0" presId="urn:microsoft.com/office/officeart/2016/7/layout/VerticalSolidActionList"/>
    <dgm:cxn modelId="{11684F8C-CC91-4CBD-9DDF-2904ED0DFD1D}" type="presParOf" srcId="{D6CAB4C7-550D-48AC-9A10-15B4668D89E7}" destId="{6EBBD347-0184-459A-9CFA-99481C2F9F57}" srcOrd="1" destOrd="0" presId="urn:microsoft.com/office/officeart/2016/7/layout/VerticalSolidActionList"/>
    <dgm:cxn modelId="{E3F66570-E9B0-40F8-80C8-706658CDDAC2}" type="presParOf" srcId="{D6CAB4C7-550D-48AC-9A10-15B4668D89E7}" destId="{24943A3F-0069-430C-B830-CD954EDB4917}" srcOrd="2" destOrd="0" presId="urn:microsoft.com/office/officeart/2016/7/layout/VerticalSolidActionList"/>
    <dgm:cxn modelId="{549EAAAD-A6F2-43B8-9888-4DAA37A847EF}" type="presParOf" srcId="{24943A3F-0069-430C-B830-CD954EDB4917}" destId="{2E4F7869-C4E4-4205-BFE1-F9E824E4B8AF}" srcOrd="0" destOrd="0" presId="urn:microsoft.com/office/officeart/2016/7/layout/VerticalSolidActionList"/>
    <dgm:cxn modelId="{626D465E-F952-4481-8BDB-02AF83C12232}" type="presParOf" srcId="{24943A3F-0069-430C-B830-CD954EDB4917}" destId="{C51E4BB1-A346-4B62-B577-E9CAF5D1D4FB}" srcOrd="1" destOrd="0" presId="urn:microsoft.com/office/officeart/2016/7/layout/VerticalSolidActionList"/>
    <dgm:cxn modelId="{940C80C3-E69D-4117-907D-96892418A75D}" type="presParOf" srcId="{D6CAB4C7-550D-48AC-9A10-15B4668D89E7}" destId="{B6850F31-1777-42B2-B7FA-AECC47EC7CF3}" srcOrd="3" destOrd="0" presId="urn:microsoft.com/office/officeart/2016/7/layout/VerticalSolidActionList"/>
    <dgm:cxn modelId="{CDC45ED8-BB51-4E43-A0D5-3796C9162DB5}" type="presParOf" srcId="{D6CAB4C7-550D-48AC-9A10-15B4668D89E7}" destId="{17997844-C9B7-4CE8-AD9C-D0624AF90577}" srcOrd="4" destOrd="0" presId="urn:microsoft.com/office/officeart/2016/7/layout/VerticalSolidActionList"/>
    <dgm:cxn modelId="{3116F89F-028C-4C69-9386-CF0FEFDF4D8D}" type="presParOf" srcId="{17997844-C9B7-4CE8-AD9C-D0624AF90577}" destId="{8E357769-1309-4C6B-92B6-FD265BED42B7}" srcOrd="0" destOrd="0" presId="urn:microsoft.com/office/officeart/2016/7/layout/VerticalSolidActionList"/>
    <dgm:cxn modelId="{C127BE62-CD72-4A9E-A4AA-BD7E4BAE9200}" type="presParOf" srcId="{17997844-C9B7-4CE8-AD9C-D0624AF90577}" destId="{C5C01A94-ED15-4D6C-9C1B-DA8ABE3DC3AC}" srcOrd="1" destOrd="0" presId="urn:microsoft.com/office/officeart/2016/7/layout/VerticalSolidActionList"/>
    <dgm:cxn modelId="{8AB2EE99-480E-46C1-AE73-E9718D4C61AC}" type="presParOf" srcId="{D6CAB4C7-550D-48AC-9A10-15B4668D89E7}" destId="{9543DCBB-6F3E-4D67-9401-889E73DF8A69}" srcOrd="5" destOrd="0" presId="urn:microsoft.com/office/officeart/2016/7/layout/VerticalSolidActionList"/>
    <dgm:cxn modelId="{214B2B26-FE2C-46D5-A725-0AF6992DD923}" type="presParOf" srcId="{D6CAB4C7-550D-48AC-9A10-15B4668D89E7}" destId="{A01880BA-6ECB-40A7-BFD7-2D9D01B932FE}" srcOrd="6" destOrd="0" presId="urn:microsoft.com/office/officeart/2016/7/layout/VerticalSolidActionList"/>
    <dgm:cxn modelId="{8CF0A24B-1CA6-4F3D-BC6B-7840309040ED}" type="presParOf" srcId="{A01880BA-6ECB-40A7-BFD7-2D9D01B932FE}" destId="{A5669F82-F8C2-4A66-A910-8CD7F313657F}" srcOrd="0" destOrd="0" presId="urn:microsoft.com/office/officeart/2016/7/layout/VerticalSolidActionList"/>
    <dgm:cxn modelId="{5C1B6463-9972-4A8F-B06A-EBF9175CA0C1}" type="presParOf" srcId="{A01880BA-6ECB-40A7-BFD7-2D9D01B932FE}" destId="{52E43837-30DA-4845-B07E-527FAE910FF7}" srcOrd="1" destOrd="0" presId="urn:microsoft.com/office/officeart/2016/7/layout/VerticalSolidActionList"/>
    <dgm:cxn modelId="{7F0DC794-9FE2-4705-B397-0E55DDE56C94}" type="presParOf" srcId="{D6CAB4C7-550D-48AC-9A10-15B4668D89E7}" destId="{B0692378-61E0-4324-A85D-F70C44D8DEF0}" srcOrd="7" destOrd="0" presId="urn:microsoft.com/office/officeart/2016/7/layout/VerticalSolidActionList"/>
    <dgm:cxn modelId="{BC065B21-2FFC-4776-8C2A-8B9ACB3BDFF9}" type="presParOf" srcId="{D6CAB4C7-550D-48AC-9A10-15B4668D89E7}" destId="{D0565A22-BE2D-4118-A306-793F3F3B6296}" srcOrd="8" destOrd="0" presId="urn:microsoft.com/office/officeart/2016/7/layout/VerticalSolidActionList"/>
    <dgm:cxn modelId="{45395D12-2B3C-4416-8D98-E2BD7F44C6F8}" type="presParOf" srcId="{D0565A22-BE2D-4118-A306-793F3F3B6296}" destId="{C0F070FC-26F3-406C-A185-889A80C9F873}" srcOrd="0" destOrd="0" presId="urn:microsoft.com/office/officeart/2016/7/layout/VerticalSolidActionList"/>
    <dgm:cxn modelId="{8BBC34E5-4E0D-42BC-8A23-B3B4ED29449B}" type="presParOf" srcId="{D0565A22-BE2D-4118-A306-793F3F3B6296}" destId="{14F7B52D-7786-4E53-981A-67E4A46530D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B61CA0-E6C1-4A7A-8BA0-F4231E25E11C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988B24-3FAA-4213-B360-1C8BB13AEB22}">
      <dgm:prSet/>
      <dgm:spPr/>
      <dgm:t>
        <a:bodyPr/>
        <a:lstStyle/>
        <a:p>
          <a:r>
            <a:rPr lang="en-US"/>
            <a:t>Check</a:t>
          </a:r>
        </a:p>
      </dgm:t>
    </dgm:pt>
    <dgm:pt modelId="{6563A540-FAE5-42FF-A62D-906972540BD6}" type="parTrans" cxnId="{FD23E30F-C799-45A8-ACB0-5999F8593BF3}">
      <dgm:prSet/>
      <dgm:spPr/>
      <dgm:t>
        <a:bodyPr/>
        <a:lstStyle/>
        <a:p>
          <a:endParaRPr lang="en-US"/>
        </a:p>
      </dgm:t>
    </dgm:pt>
    <dgm:pt modelId="{9B293D25-56C1-4CBF-954F-03C238C97FC9}" type="sibTrans" cxnId="{FD23E30F-C799-45A8-ACB0-5999F8593BF3}">
      <dgm:prSet/>
      <dgm:spPr/>
      <dgm:t>
        <a:bodyPr/>
        <a:lstStyle/>
        <a:p>
          <a:endParaRPr lang="en-US"/>
        </a:p>
      </dgm:t>
    </dgm:pt>
    <dgm:pt modelId="{27352389-F4B5-4885-9B57-195ACD5A2E87}">
      <dgm:prSet/>
      <dgm:spPr/>
      <dgm:t>
        <a:bodyPr/>
        <a:lstStyle/>
        <a:p>
          <a:r>
            <a:rPr lang="en-US" dirty="0"/>
            <a:t>Check the patient’s hospital arm band</a:t>
          </a:r>
        </a:p>
      </dgm:t>
    </dgm:pt>
    <dgm:pt modelId="{A564AE53-1608-4783-8DC6-E9E492B2EF71}" type="parTrans" cxnId="{A2734F6D-EA25-4EBB-AC2B-C88136AE7AD8}">
      <dgm:prSet/>
      <dgm:spPr/>
      <dgm:t>
        <a:bodyPr/>
        <a:lstStyle/>
        <a:p>
          <a:endParaRPr lang="en-US"/>
        </a:p>
      </dgm:t>
    </dgm:pt>
    <dgm:pt modelId="{94DFC1BD-509D-4188-AC4B-026798E98CBC}" type="sibTrans" cxnId="{A2734F6D-EA25-4EBB-AC2B-C88136AE7AD8}">
      <dgm:prSet/>
      <dgm:spPr/>
      <dgm:t>
        <a:bodyPr/>
        <a:lstStyle/>
        <a:p>
          <a:endParaRPr lang="en-US"/>
        </a:p>
      </dgm:t>
    </dgm:pt>
    <dgm:pt modelId="{269304F9-F220-49E9-9717-3BC20811BCDB}">
      <dgm:prSet/>
      <dgm:spPr/>
      <dgm:t>
        <a:bodyPr/>
        <a:lstStyle/>
        <a:p>
          <a:r>
            <a:rPr lang="en-US" dirty="0"/>
            <a:t>Check</a:t>
          </a:r>
        </a:p>
      </dgm:t>
    </dgm:pt>
    <dgm:pt modelId="{8B8799C9-DC03-478E-9D38-4C3CBDA9BFDD}" type="parTrans" cxnId="{282784EB-5610-456B-89EF-69F52BC663CC}">
      <dgm:prSet/>
      <dgm:spPr/>
      <dgm:t>
        <a:bodyPr/>
        <a:lstStyle/>
        <a:p>
          <a:endParaRPr lang="en-US"/>
        </a:p>
      </dgm:t>
    </dgm:pt>
    <dgm:pt modelId="{8B068D08-8D3B-4DB0-96B7-D6ECE9E6F3D3}" type="sibTrans" cxnId="{282784EB-5610-456B-89EF-69F52BC663CC}">
      <dgm:prSet/>
      <dgm:spPr/>
      <dgm:t>
        <a:bodyPr/>
        <a:lstStyle/>
        <a:p>
          <a:endParaRPr lang="en-US"/>
        </a:p>
      </dgm:t>
    </dgm:pt>
    <dgm:pt modelId="{07A48AC2-6196-4F2E-80E9-66A89DB18337}">
      <dgm:prSet custT="1"/>
      <dgm:spPr/>
      <dgm:t>
        <a:bodyPr/>
        <a:lstStyle/>
        <a:p>
          <a:r>
            <a:rPr lang="en-US" sz="1200" dirty="0"/>
            <a:t>Document</a:t>
          </a:r>
        </a:p>
      </dgm:t>
    </dgm:pt>
    <dgm:pt modelId="{1B9F06B2-6445-4658-B496-E3ED569845E4}" type="parTrans" cxnId="{F5545156-B9B9-41DA-A025-A04ACE2B5C27}">
      <dgm:prSet/>
      <dgm:spPr/>
      <dgm:t>
        <a:bodyPr/>
        <a:lstStyle/>
        <a:p>
          <a:endParaRPr lang="en-US"/>
        </a:p>
      </dgm:t>
    </dgm:pt>
    <dgm:pt modelId="{22C69D71-AFA5-4BE7-8B14-42305A0A7DA5}" type="sibTrans" cxnId="{F5545156-B9B9-41DA-A025-A04ACE2B5C27}">
      <dgm:prSet/>
      <dgm:spPr/>
      <dgm:t>
        <a:bodyPr/>
        <a:lstStyle/>
        <a:p>
          <a:endParaRPr lang="en-US"/>
        </a:p>
      </dgm:t>
    </dgm:pt>
    <dgm:pt modelId="{0C0463AA-A389-437E-950D-3F4DE1DB6D94}">
      <dgm:prSet/>
      <dgm:spPr/>
      <dgm:t>
        <a:bodyPr/>
        <a:lstStyle/>
        <a:p>
          <a:r>
            <a:rPr lang="en-US" dirty="0"/>
            <a:t>Bring WOW to Bedside and document </a:t>
          </a:r>
        </a:p>
      </dgm:t>
    </dgm:pt>
    <dgm:pt modelId="{387ECA71-5D35-4F89-8B79-3E6347DBEB8F}" type="parTrans" cxnId="{3E73ED82-8856-44A2-8F5C-69C90F336269}">
      <dgm:prSet/>
      <dgm:spPr/>
      <dgm:t>
        <a:bodyPr/>
        <a:lstStyle/>
        <a:p>
          <a:endParaRPr lang="en-US"/>
        </a:p>
      </dgm:t>
    </dgm:pt>
    <dgm:pt modelId="{967CCD36-0DB9-4C2A-9DEC-469D208BB6CA}" type="sibTrans" cxnId="{3E73ED82-8856-44A2-8F5C-69C90F336269}">
      <dgm:prSet/>
      <dgm:spPr/>
      <dgm:t>
        <a:bodyPr/>
        <a:lstStyle/>
        <a:p>
          <a:endParaRPr lang="en-US"/>
        </a:p>
      </dgm:t>
    </dgm:pt>
    <dgm:pt modelId="{551AB070-3419-46DC-A22D-A30F8E044C85}">
      <dgm:prSet/>
      <dgm:spPr/>
      <dgm:t>
        <a:bodyPr/>
        <a:lstStyle/>
        <a:p>
          <a:r>
            <a:rPr lang="en-US"/>
            <a:t>Check the patient’s Blood Bank arm band</a:t>
          </a:r>
        </a:p>
      </dgm:t>
    </dgm:pt>
    <dgm:pt modelId="{5B2861EC-62E8-4137-89E8-55932339CDD4}" type="parTrans" cxnId="{39621847-9B93-45F9-8805-54873F5221C2}">
      <dgm:prSet/>
      <dgm:spPr/>
      <dgm:t>
        <a:bodyPr/>
        <a:lstStyle/>
        <a:p>
          <a:endParaRPr lang="en-US"/>
        </a:p>
      </dgm:t>
    </dgm:pt>
    <dgm:pt modelId="{8720AF65-085E-487F-91D5-4D3DC85B8E1D}" type="sibTrans" cxnId="{39621847-9B93-45F9-8805-54873F5221C2}">
      <dgm:prSet/>
      <dgm:spPr/>
      <dgm:t>
        <a:bodyPr/>
        <a:lstStyle/>
        <a:p>
          <a:endParaRPr lang="en-US"/>
        </a:p>
      </dgm:t>
    </dgm:pt>
    <dgm:pt modelId="{0A9DB931-A297-46B0-AEB9-E38F148CD8DE}">
      <dgm:prSet/>
      <dgm:spPr/>
      <dgm:t>
        <a:bodyPr/>
        <a:lstStyle/>
        <a:p>
          <a:r>
            <a:rPr lang="en-US"/>
            <a:t>At least one RN and another licensed nurse must confirm the patient ID with at least two unique identifiers</a:t>
          </a:r>
        </a:p>
      </dgm:t>
    </dgm:pt>
    <dgm:pt modelId="{FFAF711B-EE94-434B-9317-0C046542F716}" type="parTrans" cxnId="{1EF49B8C-2E7D-4298-9F21-1571845D7E4C}">
      <dgm:prSet/>
      <dgm:spPr/>
      <dgm:t>
        <a:bodyPr/>
        <a:lstStyle/>
        <a:p>
          <a:endParaRPr lang="en-US"/>
        </a:p>
      </dgm:t>
    </dgm:pt>
    <dgm:pt modelId="{7FCD3924-3D72-4749-97C1-ED9A7A79470E}" type="sibTrans" cxnId="{1EF49B8C-2E7D-4298-9F21-1571845D7E4C}">
      <dgm:prSet/>
      <dgm:spPr/>
      <dgm:t>
        <a:bodyPr/>
        <a:lstStyle/>
        <a:p>
          <a:endParaRPr lang="en-US"/>
        </a:p>
      </dgm:t>
    </dgm:pt>
    <dgm:pt modelId="{C209681C-9D9D-408D-B718-245526CDE8CB}">
      <dgm:prSet/>
      <dgm:spPr/>
      <dgm:t>
        <a:bodyPr/>
        <a:lstStyle/>
        <a:p>
          <a:r>
            <a:rPr lang="en-US"/>
            <a:t>Confirm</a:t>
          </a:r>
        </a:p>
      </dgm:t>
    </dgm:pt>
    <dgm:pt modelId="{212C7F4E-7B78-4351-8B13-98FD7FD7B989}" type="sibTrans" cxnId="{2EF21E2F-B09F-403B-A07E-8A893B88D289}">
      <dgm:prSet/>
      <dgm:spPr/>
      <dgm:t>
        <a:bodyPr/>
        <a:lstStyle/>
        <a:p>
          <a:endParaRPr lang="en-US"/>
        </a:p>
      </dgm:t>
    </dgm:pt>
    <dgm:pt modelId="{1F3D6546-52D7-4FD1-8BBB-5680DF3978B3}" type="parTrans" cxnId="{2EF21E2F-B09F-403B-A07E-8A893B88D289}">
      <dgm:prSet/>
      <dgm:spPr/>
      <dgm:t>
        <a:bodyPr/>
        <a:lstStyle/>
        <a:p>
          <a:endParaRPr lang="en-US"/>
        </a:p>
      </dgm:t>
    </dgm:pt>
    <dgm:pt modelId="{40D8979A-32BA-427F-8AE1-E8B1DD2091F6}" type="pres">
      <dgm:prSet presAssocID="{A0B61CA0-E6C1-4A7A-8BA0-F4231E25E11C}" presName="Name0" presStyleCnt="0">
        <dgm:presLayoutVars>
          <dgm:dir/>
          <dgm:animLvl val="lvl"/>
          <dgm:resizeHandles val="exact"/>
        </dgm:presLayoutVars>
      </dgm:prSet>
      <dgm:spPr/>
    </dgm:pt>
    <dgm:pt modelId="{EE4A83C0-22C6-48A6-BD14-EAD3CB3AA1F5}" type="pres">
      <dgm:prSet presAssocID="{AB988B24-3FAA-4213-B360-1C8BB13AEB22}" presName="linNode" presStyleCnt="0"/>
      <dgm:spPr/>
    </dgm:pt>
    <dgm:pt modelId="{533AF5D5-BD04-4B72-8DE3-542ED48DBF79}" type="pres">
      <dgm:prSet presAssocID="{AB988B24-3FAA-4213-B360-1C8BB13AEB22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304E69B8-DCE0-40BE-8DEA-8458321DFF9A}" type="pres">
      <dgm:prSet presAssocID="{AB988B24-3FAA-4213-B360-1C8BB13AEB22}" presName="descendantText" presStyleLbl="alignAccFollowNode1" presStyleIdx="0" presStyleCnt="4">
        <dgm:presLayoutVars>
          <dgm:bulletEnabled/>
        </dgm:presLayoutVars>
      </dgm:prSet>
      <dgm:spPr/>
    </dgm:pt>
    <dgm:pt modelId="{F466E312-11CC-4B82-993A-C3077C5A5BEE}" type="pres">
      <dgm:prSet presAssocID="{9B293D25-56C1-4CBF-954F-03C238C97FC9}" presName="sp" presStyleCnt="0"/>
      <dgm:spPr/>
    </dgm:pt>
    <dgm:pt modelId="{CA92F2BF-F482-4789-B048-D4858F439D26}" type="pres">
      <dgm:prSet presAssocID="{269304F9-F220-49E9-9717-3BC20811BCDB}" presName="linNode" presStyleCnt="0"/>
      <dgm:spPr/>
    </dgm:pt>
    <dgm:pt modelId="{E1C68B6E-CAA0-450B-9572-0378F0F2C504}" type="pres">
      <dgm:prSet presAssocID="{269304F9-F220-49E9-9717-3BC20811BCDB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2FB1055A-0D98-4FFF-A485-CB9E19EB534F}" type="pres">
      <dgm:prSet presAssocID="{269304F9-F220-49E9-9717-3BC20811BCDB}" presName="descendantText" presStyleLbl="alignAccFollowNode1" presStyleIdx="1" presStyleCnt="4">
        <dgm:presLayoutVars>
          <dgm:bulletEnabled/>
        </dgm:presLayoutVars>
      </dgm:prSet>
      <dgm:spPr/>
    </dgm:pt>
    <dgm:pt modelId="{2D1F48C9-800E-4A16-BF1E-AA0941BB65B8}" type="pres">
      <dgm:prSet presAssocID="{8B068D08-8D3B-4DB0-96B7-D6ECE9E6F3D3}" presName="sp" presStyleCnt="0"/>
      <dgm:spPr/>
    </dgm:pt>
    <dgm:pt modelId="{394DE973-ECB1-4790-96DE-2A09966C96BF}" type="pres">
      <dgm:prSet presAssocID="{C209681C-9D9D-408D-B718-245526CDE8CB}" presName="linNode" presStyleCnt="0"/>
      <dgm:spPr/>
    </dgm:pt>
    <dgm:pt modelId="{E1EB0157-A4A5-4E42-A0DB-1A8F803D4168}" type="pres">
      <dgm:prSet presAssocID="{C209681C-9D9D-408D-B718-245526CDE8CB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4B0C2918-6559-49A5-9248-89E1E1616B22}" type="pres">
      <dgm:prSet presAssocID="{C209681C-9D9D-408D-B718-245526CDE8CB}" presName="descendantText" presStyleLbl="alignAccFollowNode1" presStyleIdx="2" presStyleCnt="4">
        <dgm:presLayoutVars>
          <dgm:bulletEnabled/>
        </dgm:presLayoutVars>
      </dgm:prSet>
      <dgm:spPr/>
    </dgm:pt>
    <dgm:pt modelId="{928C45F7-8CF3-4A91-AA91-50BB7CDEEDEF}" type="pres">
      <dgm:prSet presAssocID="{212C7F4E-7B78-4351-8B13-98FD7FD7B989}" presName="sp" presStyleCnt="0"/>
      <dgm:spPr/>
    </dgm:pt>
    <dgm:pt modelId="{35E851BC-BACB-4607-9F4D-A5B493BFECBE}" type="pres">
      <dgm:prSet presAssocID="{07A48AC2-6196-4F2E-80E9-66A89DB18337}" presName="linNode" presStyleCnt="0"/>
      <dgm:spPr/>
    </dgm:pt>
    <dgm:pt modelId="{CB13263A-00D6-470F-8D71-D6FCCBDC1197}" type="pres">
      <dgm:prSet presAssocID="{07A48AC2-6196-4F2E-80E9-66A89DB18337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D9590F53-687C-4CA8-A55B-B8776BB7C827}" type="pres">
      <dgm:prSet presAssocID="{07A48AC2-6196-4F2E-80E9-66A89DB18337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615BDB0C-D97E-433E-B472-C2F8681487BC}" type="presOf" srcId="{C209681C-9D9D-408D-B718-245526CDE8CB}" destId="{E1EB0157-A4A5-4E42-A0DB-1A8F803D4168}" srcOrd="0" destOrd="0" presId="urn:microsoft.com/office/officeart/2016/7/layout/VerticalSolidActionList"/>
    <dgm:cxn modelId="{FD23E30F-C799-45A8-ACB0-5999F8593BF3}" srcId="{A0B61CA0-E6C1-4A7A-8BA0-F4231E25E11C}" destId="{AB988B24-3FAA-4213-B360-1C8BB13AEB22}" srcOrd="0" destOrd="0" parTransId="{6563A540-FAE5-42FF-A62D-906972540BD6}" sibTransId="{9B293D25-56C1-4CBF-954F-03C238C97FC9}"/>
    <dgm:cxn modelId="{E8A01513-C67E-4D3C-9CD5-94A8EDD9EC66}" type="presOf" srcId="{27352389-F4B5-4885-9B57-195ACD5A2E87}" destId="{304E69B8-DCE0-40BE-8DEA-8458321DFF9A}" srcOrd="0" destOrd="0" presId="urn:microsoft.com/office/officeart/2016/7/layout/VerticalSolidActionList"/>
    <dgm:cxn modelId="{2EF21E2F-B09F-403B-A07E-8A893B88D289}" srcId="{A0B61CA0-E6C1-4A7A-8BA0-F4231E25E11C}" destId="{C209681C-9D9D-408D-B718-245526CDE8CB}" srcOrd="2" destOrd="0" parTransId="{1F3D6546-52D7-4FD1-8BBB-5680DF3978B3}" sibTransId="{212C7F4E-7B78-4351-8B13-98FD7FD7B989}"/>
    <dgm:cxn modelId="{05096F5C-B81D-4991-BAB9-8A0B9941BFA7}" type="presOf" srcId="{A0B61CA0-E6C1-4A7A-8BA0-F4231E25E11C}" destId="{40D8979A-32BA-427F-8AE1-E8B1DD2091F6}" srcOrd="0" destOrd="0" presId="urn:microsoft.com/office/officeart/2016/7/layout/VerticalSolidActionList"/>
    <dgm:cxn modelId="{39621847-9B93-45F9-8805-54873F5221C2}" srcId="{269304F9-F220-49E9-9717-3BC20811BCDB}" destId="{551AB070-3419-46DC-A22D-A30F8E044C85}" srcOrd="0" destOrd="0" parTransId="{5B2861EC-62E8-4137-89E8-55932339CDD4}" sibTransId="{8720AF65-085E-487F-91D5-4D3DC85B8E1D}"/>
    <dgm:cxn modelId="{8224254B-EFB7-4BF6-9135-887B2573D00A}" type="presOf" srcId="{07A48AC2-6196-4F2E-80E9-66A89DB18337}" destId="{CB13263A-00D6-470F-8D71-D6FCCBDC1197}" srcOrd="0" destOrd="0" presId="urn:microsoft.com/office/officeart/2016/7/layout/VerticalSolidActionList"/>
    <dgm:cxn modelId="{A2734F6D-EA25-4EBB-AC2B-C88136AE7AD8}" srcId="{AB988B24-3FAA-4213-B360-1C8BB13AEB22}" destId="{27352389-F4B5-4885-9B57-195ACD5A2E87}" srcOrd="0" destOrd="0" parTransId="{A564AE53-1608-4783-8DC6-E9E492B2EF71}" sibTransId="{94DFC1BD-509D-4188-AC4B-026798E98CBC}"/>
    <dgm:cxn modelId="{7CB6C775-06D6-472B-B014-E402B3697CD0}" type="presOf" srcId="{269304F9-F220-49E9-9717-3BC20811BCDB}" destId="{E1C68B6E-CAA0-450B-9572-0378F0F2C504}" srcOrd="0" destOrd="0" presId="urn:microsoft.com/office/officeart/2016/7/layout/VerticalSolidActionList"/>
    <dgm:cxn modelId="{F5545156-B9B9-41DA-A025-A04ACE2B5C27}" srcId="{A0B61CA0-E6C1-4A7A-8BA0-F4231E25E11C}" destId="{07A48AC2-6196-4F2E-80E9-66A89DB18337}" srcOrd="3" destOrd="0" parTransId="{1B9F06B2-6445-4658-B496-E3ED569845E4}" sibTransId="{22C69D71-AFA5-4BE7-8B14-42305A0A7DA5}"/>
    <dgm:cxn modelId="{3E73ED82-8856-44A2-8F5C-69C90F336269}" srcId="{07A48AC2-6196-4F2E-80E9-66A89DB18337}" destId="{0C0463AA-A389-437E-950D-3F4DE1DB6D94}" srcOrd="0" destOrd="0" parTransId="{387ECA71-5D35-4F89-8B79-3E6347DBEB8F}" sibTransId="{967CCD36-0DB9-4C2A-9DEC-469D208BB6CA}"/>
    <dgm:cxn modelId="{1EF49B8C-2E7D-4298-9F21-1571845D7E4C}" srcId="{C209681C-9D9D-408D-B718-245526CDE8CB}" destId="{0A9DB931-A297-46B0-AEB9-E38F148CD8DE}" srcOrd="0" destOrd="0" parTransId="{FFAF711B-EE94-434B-9317-0C046542F716}" sibTransId="{7FCD3924-3D72-4749-97C1-ED9A7A79470E}"/>
    <dgm:cxn modelId="{66162992-5A0B-468C-BD9E-362DF2BCE82A}" type="presOf" srcId="{551AB070-3419-46DC-A22D-A30F8E044C85}" destId="{2FB1055A-0D98-4FFF-A485-CB9E19EB534F}" srcOrd="0" destOrd="0" presId="urn:microsoft.com/office/officeart/2016/7/layout/VerticalSolidActionList"/>
    <dgm:cxn modelId="{9F3C8EB0-C71F-410B-9F9F-CDD24502A413}" type="presOf" srcId="{0C0463AA-A389-437E-950D-3F4DE1DB6D94}" destId="{D9590F53-687C-4CA8-A55B-B8776BB7C827}" srcOrd="0" destOrd="0" presId="urn:microsoft.com/office/officeart/2016/7/layout/VerticalSolidActionList"/>
    <dgm:cxn modelId="{EB408FB8-C81F-4DDB-AC74-4FCA047B2BDC}" type="presOf" srcId="{AB988B24-3FAA-4213-B360-1C8BB13AEB22}" destId="{533AF5D5-BD04-4B72-8DE3-542ED48DBF79}" srcOrd="0" destOrd="0" presId="urn:microsoft.com/office/officeart/2016/7/layout/VerticalSolidActionList"/>
    <dgm:cxn modelId="{282784EB-5610-456B-89EF-69F52BC663CC}" srcId="{A0B61CA0-E6C1-4A7A-8BA0-F4231E25E11C}" destId="{269304F9-F220-49E9-9717-3BC20811BCDB}" srcOrd="1" destOrd="0" parTransId="{8B8799C9-DC03-478E-9D38-4C3CBDA9BFDD}" sibTransId="{8B068D08-8D3B-4DB0-96B7-D6ECE9E6F3D3}"/>
    <dgm:cxn modelId="{F86D98EE-4D78-4251-9912-23493453CA91}" type="presOf" srcId="{0A9DB931-A297-46B0-AEB9-E38F148CD8DE}" destId="{4B0C2918-6559-49A5-9248-89E1E1616B22}" srcOrd="0" destOrd="0" presId="urn:microsoft.com/office/officeart/2016/7/layout/VerticalSolidActionList"/>
    <dgm:cxn modelId="{E6FF3386-861A-4542-BA80-D7A1E76FD299}" type="presParOf" srcId="{40D8979A-32BA-427F-8AE1-E8B1DD2091F6}" destId="{EE4A83C0-22C6-48A6-BD14-EAD3CB3AA1F5}" srcOrd="0" destOrd="0" presId="urn:microsoft.com/office/officeart/2016/7/layout/VerticalSolidActionList"/>
    <dgm:cxn modelId="{DC52656D-CB07-4187-A915-FAAC5FD6B1BF}" type="presParOf" srcId="{EE4A83C0-22C6-48A6-BD14-EAD3CB3AA1F5}" destId="{533AF5D5-BD04-4B72-8DE3-542ED48DBF79}" srcOrd="0" destOrd="0" presId="urn:microsoft.com/office/officeart/2016/7/layout/VerticalSolidActionList"/>
    <dgm:cxn modelId="{20855820-08A3-4BC6-9033-FC3DBB9498FA}" type="presParOf" srcId="{EE4A83C0-22C6-48A6-BD14-EAD3CB3AA1F5}" destId="{304E69B8-DCE0-40BE-8DEA-8458321DFF9A}" srcOrd="1" destOrd="0" presId="urn:microsoft.com/office/officeart/2016/7/layout/VerticalSolidActionList"/>
    <dgm:cxn modelId="{4394206C-AD18-4E2C-81AD-E59598D1C932}" type="presParOf" srcId="{40D8979A-32BA-427F-8AE1-E8B1DD2091F6}" destId="{F466E312-11CC-4B82-993A-C3077C5A5BEE}" srcOrd="1" destOrd="0" presId="urn:microsoft.com/office/officeart/2016/7/layout/VerticalSolidActionList"/>
    <dgm:cxn modelId="{06258359-BA16-4A66-A86B-575986E1F579}" type="presParOf" srcId="{40D8979A-32BA-427F-8AE1-E8B1DD2091F6}" destId="{CA92F2BF-F482-4789-B048-D4858F439D26}" srcOrd="2" destOrd="0" presId="urn:microsoft.com/office/officeart/2016/7/layout/VerticalSolidActionList"/>
    <dgm:cxn modelId="{9A869BD5-0DF7-4DC5-A697-75370A9F2051}" type="presParOf" srcId="{CA92F2BF-F482-4789-B048-D4858F439D26}" destId="{E1C68B6E-CAA0-450B-9572-0378F0F2C504}" srcOrd="0" destOrd="0" presId="urn:microsoft.com/office/officeart/2016/7/layout/VerticalSolidActionList"/>
    <dgm:cxn modelId="{2B833E79-64D4-4693-9448-EDE4B478A1F3}" type="presParOf" srcId="{CA92F2BF-F482-4789-B048-D4858F439D26}" destId="{2FB1055A-0D98-4FFF-A485-CB9E19EB534F}" srcOrd="1" destOrd="0" presId="urn:microsoft.com/office/officeart/2016/7/layout/VerticalSolidActionList"/>
    <dgm:cxn modelId="{0A100A98-D385-494C-9B98-C98C6E7DCCCE}" type="presParOf" srcId="{40D8979A-32BA-427F-8AE1-E8B1DD2091F6}" destId="{2D1F48C9-800E-4A16-BF1E-AA0941BB65B8}" srcOrd="3" destOrd="0" presId="urn:microsoft.com/office/officeart/2016/7/layout/VerticalSolidActionList"/>
    <dgm:cxn modelId="{C3BFA358-1F8B-4C1A-BFC6-538B5FFFCED2}" type="presParOf" srcId="{40D8979A-32BA-427F-8AE1-E8B1DD2091F6}" destId="{394DE973-ECB1-4790-96DE-2A09966C96BF}" srcOrd="4" destOrd="0" presId="urn:microsoft.com/office/officeart/2016/7/layout/VerticalSolidActionList"/>
    <dgm:cxn modelId="{591688A5-A34D-4E72-8D9F-59F83A3F43E2}" type="presParOf" srcId="{394DE973-ECB1-4790-96DE-2A09966C96BF}" destId="{E1EB0157-A4A5-4E42-A0DB-1A8F803D4168}" srcOrd="0" destOrd="0" presId="urn:microsoft.com/office/officeart/2016/7/layout/VerticalSolidActionList"/>
    <dgm:cxn modelId="{B40362A3-181D-456A-AA8B-ECAB92FEDAED}" type="presParOf" srcId="{394DE973-ECB1-4790-96DE-2A09966C96BF}" destId="{4B0C2918-6559-49A5-9248-89E1E1616B22}" srcOrd="1" destOrd="0" presId="urn:microsoft.com/office/officeart/2016/7/layout/VerticalSolidActionList"/>
    <dgm:cxn modelId="{2A19850B-EFE9-4D95-A608-31115D22C27E}" type="presParOf" srcId="{40D8979A-32BA-427F-8AE1-E8B1DD2091F6}" destId="{928C45F7-8CF3-4A91-AA91-50BB7CDEEDEF}" srcOrd="5" destOrd="0" presId="urn:microsoft.com/office/officeart/2016/7/layout/VerticalSolidActionList"/>
    <dgm:cxn modelId="{858DB242-55A4-4183-BA16-D4DB6E9F4EE4}" type="presParOf" srcId="{40D8979A-32BA-427F-8AE1-E8B1DD2091F6}" destId="{35E851BC-BACB-4607-9F4D-A5B493BFECBE}" srcOrd="6" destOrd="0" presId="urn:microsoft.com/office/officeart/2016/7/layout/VerticalSolidActionList"/>
    <dgm:cxn modelId="{F235D297-8655-41F3-BE69-3D347012CC8F}" type="presParOf" srcId="{35E851BC-BACB-4607-9F4D-A5B493BFECBE}" destId="{CB13263A-00D6-470F-8D71-D6FCCBDC1197}" srcOrd="0" destOrd="0" presId="urn:microsoft.com/office/officeart/2016/7/layout/VerticalSolidActionList"/>
    <dgm:cxn modelId="{C4A82A44-64A9-4B5A-A1F3-1F7064FCE185}" type="presParOf" srcId="{35E851BC-BACB-4607-9F4D-A5B493BFECBE}" destId="{D9590F53-687C-4CA8-A55B-B8776BB7C82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7AC10-FBB7-4DD3-9AE1-78AF04D1CB6F}">
      <dsp:nvSpPr>
        <dsp:cNvPr id="0" name=""/>
        <dsp:cNvSpPr/>
      </dsp:nvSpPr>
      <dsp:spPr>
        <a:xfrm>
          <a:off x="0" y="327376"/>
          <a:ext cx="5124159" cy="1109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Concentrate of RBCs from whole blood</a:t>
          </a:r>
          <a:endParaRPr lang="en-US" sz="2000" kern="1200" dirty="0"/>
        </a:p>
      </dsp:txBody>
      <dsp:txXfrm>
        <a:off x="54152" y="381528"/>
        <a:ext cx="5015855" cy="1001002"/>
      </dsp:txXfrm>
    </dsp:sp>
    <dsp:sp modelId="{DAB816F7-623A-4A16-A2BC-5A80060A3B57}">
      <dsp:nvSpPr>
        <dsp:cNvPr id="0" name=""/>
        <dsp:cNvSpPr/>
      </dsp:nvSpPr>
      <dsp:spPr>
        <a:xfrm>
          <a:off x="0" y="1494283"/>
          <a:ext cx="5124159" cy="1109306"/>
        </a:xfrm>
        <a:prstGeom prst="roundRec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To restore or maintain oxygen-carrying capacity in patients with symptomatic anemia</a:t>
          </a:r>
          <a:r>
            <a:rPr lang="en-US" sz="2000" b="0" i="0" u="sng" kern="1200" baseline="30000" dirty="0"/>
            <a:t>5</a:t>
          </a:r>
          <a:endParaRPr lang="en-US" sz="2000" kern="1200" dirty="0"/>
        </a:p>
      </dsp:txBody>
      <dsp:txXfrm>
        <a:off x="54152" y="1548435"/>
        <a:ext cx="5015855" cy="1001002"/>
      </dsp:txXfrm>
    </dsp:sp>
    <dsp:sp modelId="{F7DC5FA2-7922-41C5-9E3E-D2D92D1B051C}">
      <dsp:nvSpPr>
        <dsp:cNvPr id="0" name=""/>
        <dsp:cNvSpPr/>
      </dsp:nvSpPr>
      <dsp:spPr>
        <a:xfrm>
          <a:off x="0" y="2661189"/>
          <a:ext cx="5124159" cy="1109306"/>
        </a:xfrm>
        <a:prstGeom prst="roundRec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To increase RBC mass in patients with acute anemia caused by trauma, surgical blood loss, or chemotherapy</a:t>
          </a:r>
          <a:r>
            <a:rPr lang="en-US" sz="2000" b="0" i="0" u="sng" kern="1200" baseline="30000" dirty="0"/>
            <a:t>1</a:t>
          </a:r>
          <a:endParaRPr lang="en-US" sz="2000" kern="1200" dirty="0"/>
        </a:p>
      </dsp:txBody>
      <dsp:txXfrm>
        <a:off x="54152" y="2715341"/>
        <a:ext cx="5015855" cy="1001002"/>
      </dsp:txXfrm>
    </dsp:sp>
    <dsp:sp modelId="{B9BEDEAC-168E-408E-91FE-C19CA757E7DB}">
      <dsp:nvSpPr>
        <dsp:cNvPr id="0" name=""/>
        <dsp:cNvSpPr/>
      </dsp:nvSpPr>
      <dsp:spPr>
        <a:xfrm>
          <a:off x="0" y="3828095"/>
          <a:ext cx="5124159" cy="1109306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To increase RBC mass in patients with chronic anemia with associated cardiovascular decompensation</a:t>
          </a:r>
          <a:endParaRPr lang="en-US" sz="2000" kern="1200" dirty="0"/>
        </a:p>
      </dsp:txBody>
      <dsp:txXfrm>
        <a:off x="54152" y="3882247"/>
        <a:ext cx="5015855" cy="1001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CC463-C7CF-4E21-94EE-D28E8A71F2A0}">
      <dsp:nvSpPr>
        <dsp:cNvPr id="0" name=""/>
        <dsp:cNvSpPr/>
      </dsp:nvSpPr>
      <dsp:spPr>
        <a:xfrm>
          <a:off x="0" y="0"/>
          <a:ext cx="5190225" cy="861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Transfusion Unit Tag </a:t>
          </a:r>
          <a:r>
            <a:rPr lang="en-US" sz="1600" b="0" u="none" kern="1200" dirty="0"/>
            <a:t>#</a:t>
          </a:r>
          <a:r>
            <a:rPr lang="en-US" sz="1600" kern="1200" dirty="0"/>
            <a:t> (attached to blood), with the actual unit of blood</a:t>
          </a:r>
        </a:p>
      </dsp:txBody>
      <dsp:txXfrm>
        <a:off x="25232" y="25232"/>
        <a:ext cx="4159810" cy="811032"/>
      </dsp:txXfrm>
    </dsp:sp>
    <dsp:sp modelId="{1EBCD972-6E2A-442B-B433-5C27A6DC2B29}">
      <dsp:nvSpPr>
        <dsp:cNvPr id="0" name=""/>
        <dsp:cNvSpPr/>
      </dsp:nvSpPr>
      <dsp:spPr>
        <a:xfrm>
          <a:off x="387581" y="981148"/>
          <a:ext cx="5190225" cy="861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Check blood expiration date </a:t>
          </a:r>
        </a:p>
      </dsp:txBody>
      <dsp:txXfrm>
        <a:off x="412813" y="1006380"/>
        <a:ext cx="4192207" cy="811032"/>
      </dsp:txXfrm>
    </dsp:sp>
    <dsp:sp modelId="{0DB4FDBB-1FFD-49A6-90E2-D31920CB0878}">
      <dsp:nvSpPr>
        <dsp:cNvPr id="0" name=""/>
        <dsp:cNvSpPr/>
      </dsp:nvSpPr>
      <dsp:spPr>
        <a:xfrm>
          <a:off x="775163" y="1962296"/>
          <a:ext cx="5190225" cy="861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Check blood unit number </a:t>
          </a:r>
        </a:p>
      </dsp:txBody>
      <dsp:txXfrm>
        <a:off x="800395" y="1987528"/>
        <a:ext cx="4192207" cy="811032"/>
      </dsp:txXfrm>
    </dsp:sp>
    <dsp:sp modelId="{EE9506CC-C6B5-4331-94FF-9F33456690D4}">
      <dsp:nvSpPr>
        <dsp:cNvPr id="0" name=""/>
        <dsp:cNvSpPr/>
      </dsp:nvSpPr>
      <dsp:spPr>
        <a:xfrm>
          <a:off x="1162745" y="2943444"/>
          <a:ext cx="5190225" cy="861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Check blood Group and Type</a:t>
          </a:r>
        </a:p>
      </dsp:txBody>
      <dsp:txXfrm>
        <a:off x="1187977" y="2968676"/>
        <a:ext cx="4192207" cy="811032"/>
      </dsp:txXfrm>
    </dsp:sp>
    <dsp:sp modelId="{EBA7274C-CD9F-4E2C-91E4-1CE9B3F445B3}">
      <dsp:nvSpPr>
        <dsp:cNvPr id="0" name=""/>
        <dsp:cNvSpPr/>
      </dsp:nvSpPr>
      <dsp:spPr>
        <a:xfrm>
          <a:off x="1550327" y="3924592"/>
          <a:ext cx="5190225" cy="861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Check both arm bands </a:t>
          </a:r>
        </a:p>
      </dsp:txBody>
      <dsp:txXfrm>
        <a:off x="1575559" y="3949824"/>
        <a:ext cx="4192207" cy="811032"/>
      </dsp:txXfrm>
    </dsp:sp>
    <dsp:sp modelId="{5F35A021-0E6B-48B1-BE87-B2D30516505D}">
      <dsp:nvSpPr>
        <dsp:cNvPr id="0" name=""/>
        <dsp:cNvSpPr/>
      </dsp:nvSpPr>
      <dsp:spPr>
        <a:xfrm>
          <a:off x="4630253" y="629370"/>
          <a:ext cx="559972" cy="5599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756247" y="629370"/>
        <a:ext cx="307984" cy="421379"/>
      </dsp:txXfrm>
    </dsp:sp>
    <dsp:sp modelId="{1608A49A-600F-4D05-8770-1CFE26D7CA1E}">
      <dsp:nvSpPr>
        <dsp:cNvPr id="0" name=""/>
        <dsp:cNvSpPr/>
      </dsp:nvSpPr>
      <dsp:spPr>
        <a:xfrm>
          <a:off x="5017835" y="1610518"/>
          <a:ext cx="559972" cy="55997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143829" y="1610518"/>
        <a:ext cx="307984" cy="421379"/>
      </dsp:txXfrm>
    </dsp:sp>
    <dsp:sp modelId="{532AE007-9371-435C-8133-11DCA1DDA2D2}">
      <dsp:nvSpPr>
        <dsp:cNvPr id="0" name=""/>
        <dsp:cNvSpPr/>
      </dsp:nvSpPr>
      <dsp:spPr>
        <a:xfrm>
          <a:off x="5405416" y="2577308"/>
          <a:ext cx="559972" cy="5599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531410" y="2577308"/>
        <a:ext cx="307984" cy="421379"/>
      </dsp:txXfrm>
    </dsp:sp>
    <dsp:sp modelId="{1CD78D06-DE3C-4C27-8BC8-1E65CE163256}">
      <dsp:nvSpPr>
        <dsp:cNvPr id="0" name=""/>
        <dsp:cNvSpPr/>
      </dsp:nvSpPr>
      <dsp:spPr>
        <a:xfrm>
          <a:off x="5792998" y="3568029"/>
          <a:ext cx="559972" cy="5599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18992" y="3568029"/>
        <a:ext cx="307984" cy="4213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6C174-6B25-4D59-A792-D9444647616A}">
      <dsp:nvSpPr>
        <dsp:cNvPr id="0" name=""/>
        <dsp:cNvSpPr/>
      </dsp:nvSpPr>
      <dsp:spPr>
        <a:xfrm>
          <a:off x="3849669" y="1667074"/>
          <a:ext cx="3015084" cy="348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26"/>
              </a:lnTo>
              <a:lnTo>
                <a:pt x="3015084" y="174426"/>
              </a:lnTo>
              <a:lnTo>
                <a:pt x="3015084" y="348852"/>
              </a:lnTo>
            </a:path>
          </a:pathLst>
        </a:custGeom>
        <a:noFill/>
        <a:ln w="952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635A4-0EF8-47FD-BB2B-296E20E4FC37}">
      <dsp:nvSpPr>
        <dsp:cNvPr id="0" name=""/>
        <dsp:cNvSpPr/>
      </dsp:nvSpPr>
      <dsp:spPr>
        <a:xfrm>
          <a:off x="3849669" y="1667074"/>
          <a:ext cx="1005028" cy="348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26"/>
              </a:lnTo>
              <a:lnTo>
                <a:pt x="1005028" y="174426"/>
              </a:lnTo>
              <a:lnTo>
                <a:pt x="1005028" y="348852"/>
              </a:lnTo>
            </a:path>
          </a:pathLst>
        </a:custGeom>
        <a:noFill/>
        <a:ln w="952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466AC-DA61-4872-82C6-D8E8C559C3FB}">
      <dsp:nvSpPr>
        <dsp:cNvPr id="0" name=""/>
        <dsp:cNvSpPr/>
      </dsp:nvSpPr>
      <dsp:spPr>
        <a:xfrm>
          <a:off x="2844641" y="1667074"/>
          <a:ext cx="1005028" cy="348852"/>
        </a:xfrm>
        <a:custGeom>
          <a:avLst/>
          <a:gdLst/>
          <a:ahLst/>
          <a:cxnLst/>
          <a:rect l="0" t="0" r="0" b="0"/>
          <a:pathLst>
            <a:path>
              <a:moveTo>
                <a:pt x="1005028" y="0"/>
              </a:moveTo>
              <a:lnTo>
                <a:pt x="1005028" y="174426"/>
              </a:lnTo>
              <a:lnTo>
                <a:pt x="0" y="174426"/>
              </a:lnTo>
              <a:lnTo>
                <a:pt x="0" y="348852"/>
              </a:lnTo>
            </a:path>
          </a:pathLst>
        </a:custGeom>
        <a:noFill/>
        <a:ln w="952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BBD3E-5068-40EB-A926-FEA5561552E3}">
      <dsp:nvSpPr>
        <dsp:cNvPr id="0" name=""/>
        <dsp:cNvSpPr/>
      </dsp:nvSpPr>
      <dsp:spPr>
        <a:xfrm>
          <a:off x="834584" y="1667074"/>
          <a:ext cx="3015084" cy="348852"/>
        </a:xfrm>
        <a:custGeom>
          <a:avLst/>
          <a:gdLst/>
          <a:ahLst/>
          <a:cxnLst/>
          <a:rect l="0" t="0" r="0" b="0"/>
          <a:pathLst>
            <a:path>
              <a:moveTo>
                <a:pt x="3015084" y="0"/>
              </a:moveTo>
              <a:lnTo>
                <a:pt x="3015084" y="174426"/>
              </a:lnTo>
              <a:lnTo>
                <a:pt x="0" y="174426"/>
              </a:lnTo>
              <a:lnTo>
                <a:pt x="0" y="348852"/>
              </a:lnTo>
            </a:path>
          </a:pathLst>
        </a:custGeom>
        <a:noFill/>
        <a:ln w="952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DD5FF-99C9-487E-A17C-89EDC0C1BFAF}">
      <dsp:nvSpPr>
        <dsp:cNvPr id="0" name=""/>
        <dsp:cNvSpPr/>
      </dsp:nvSpPr>
      <dsp:spPr>
        <a:xfrm>
          <a:off x="1009010" y="836472"/>
          <a:ext cx="1661203" cy="830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Must match EVERYTHING!!                            </a:t>
          </a:r>
        </a:p>
      </dsp:txBody>
      <dsp:txXfrm>
        <a:off x="1009010" y="836472"/>
        <a:ext cx="1661203" cy="830601"/>
      </dsp:txXfrm>
    </dsp:sp>
    <dsp:sp modelId="{744A938A-9B62-49F1-8F2C-A277547858EE}">
      <dsp:nvSpPr>
        <dsp:cNvPr id="0" name=""/>
        <dsp:cNvSpPr/>
      </dsp:nvSpPr>
      <dsp:spPr>
        <a:xfrm>
          <a:off x="3019067" y="836472"/>
          <a:ext cx="1661203" cy="830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The unit of Blood</a:t>
          </a:r>
        </a:p>
      </dsp:txBody>
      <dsp:txXfrm>
        <a:off x="3019067" y="836472"/>
        <a:ext cx="1661203" cy="830601"/>
      </dsp:txXfrm>
    </dsp:sp>
    <dsp:sp modelId="{BBC4BC5D-7D1E-4E62-B1A6-AF76EEFC5A07}">
      <dsp:nvSpPr>
        <dsp:cNvPr id="0" name=""/>
        <dsp:cNvSpPr/>
      </dsp:nvSpPr>
      <dsp:spPr>
        <a:xfrm>
          <a:off x="3982" y="2015926"/>
          <a:ext cx="1661203" cy="830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Transfusion Unit Tag attached to blood</a:t>
          </a:r>
        </a:p>
      </dsp:txBody>
      <dsp:txXfrm>
        <a:off x="3982" y="2015926"/>
        <a:ext cx="1661203" cy="830601"/>
      </dsp:txXfrm>
    </dsp:sp>
    <dsp:sp modelId="{AA151F31-9833-4127-B9EB-85769A9C0144}">
      <dsp:nvSpPr>
        <dsp:cNvPr id="0" name=""/>
        <dsp:cNvSpPr/>
      </dsp:nvSpPr>
      <dsp:spPr>
        <a:xfrm>
          <a:off x="2014039" y="2015926"/>
          <a:ext cx="1661203" cy="830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patient’s physically attached  Blood Bank armband</a:t>
          </a:r>
        </a:p>
      </dsp:txBody>
      <dsp:txXfrm>
        <a:off x="2014039" y="2015926"/>
        <a:ext cx="1661203" cy="830601"/>
      </dsp:txXfrm>
    </dsp:sp>
    <dsp:sp modelId="{F3908668-02D6-4451-A47F-DEFF01611104}">
      <dsp:nvSpPr>
        <dsp:cNvPr id="0" name=""/>
        <dsp:cNvSpPr/>
      </dsp:nvSpPr>
      <dsp:spPr>
        <a:xfrm>
          <a:off x="4024095" y="2015926"/>
          <a:ext cx="1661203" cy="830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Both nurses must sign attestation on Unit Tag before starting the transfusion</a:t>
          </a:r>
        </a:p>
      </dsp:txBody>
      <dsp:txXfrm>
        <a:off x="4024095" y="2015926"/>
        <a:ext cx="1661203" cy="830601"/>
      </dsp:txXfrm>
    </dsp:sp>
    <dsp:sp modelId="{AFF66B34-3A75-4F89-A95D-609F55BA9FC0}">
      <dsp:nvSpPr>
        <dsp:cNvPr id="0" name=""/>
        <dsp:cNvSpPr/>
      </dsp:nvSpPr>
      <dsp:spPr>
        <a:xfrm>
          <a:off x="6034152" y="2015926"/>
          <a:ext cx="1661203" cy="830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 RN needs to be involved in the complete ID process</a:t>
          </a:r>
        </a:p>
      </dsp:txBody>
      <dsp:txXfrm>
        <a:off x="6034152" y="2015926"/>
        <a:ext cx="1661203" cy="8306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B0A7F-B37D-4317-BDCE-A253F9D48B3E}">
      <dsp:nvSpPr>
        <dsp:cNvPr id="0" name=""/>
        <dsp:cNvSpPr/>
      </dsp:nvSpPr>
      <dsp:spPr>
        <a:xfrm>
          <a:off x="0" y="1226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9DD66-F2C2-4501-9FC4-CE4A1F6F19D1}">
      <dsp:nvSpPr>
        <dsp:cNvPr id="0" name=""/>
        <dsp:cNvSpPr/>
      </dsp:nvSpPr>
      <dsp:spPr>
        <a:xfrm>
          <a:off x="240375" y="180359"/>
          <a:ext cx="437045" cy="4370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50F7F-2BE1-4CD3-A2D3-57B891D59199}">
      <dsp:nvSpPr>
        <dsp:cNvPr id="0" name=""/>
        <dsp:cNvSpPr/>
      </dsp:nvSpPr>
      <dsp:spPr>
        <a:xfrm>
          <a:off x="917796" y="1567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50 ml hour X 15 minutes </a:t>
          </a:r>
        </a:p>
      </dsp:txBody>
      <dsp:txXfrm>
        <a:off x="917796" y="1567"/>
        <a:ext cx="5674188" cy="794628"/>
      </dsp:txXfrm>
    </dsp:sp>
    <dsp:sp modelId="{54276EE7-B488-47C2-91BB-14D21238302E}">
      <dsp:nvSpPr>
        <dsp:cNvPr id="0" name=""/>
        <dsp:cNvSpPr/>
      </dsp:nvSpPr>
      <dsp:spPr>
        <a:xfrm>
          <a:off x="0" y="994853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3F218-72E8-40B9-B59F-792B25768E22}">
      <dsp:nvSpPr>
        <dsp:cNvPr id="0" name=""/>
        <dsp:cNvSpPr/>
      </dsp:nvSpPr>
      <dsp:spPr>
        <a:xfrm>
          <a:off x="240375" y="1173645"/>
          <a:ext cx="437045" cy="43704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774C7-AB30-428E-934F-ADCA61BB4691}">
      <dsp:nvSpPr>
        <dsp:cNvPr id="0" name=""/>
        <dsp:cNvSpPr/>
      </dsp:nvSpPr>
      <dsp:spPr>
        <a:xfrm>
          <a:off x="917796" y="994853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17796" y="994853"/>
        <a:ext cx="5674188" cy="794628"/>
      </dsp:txXfrm>
    </dsp:sp>
    <dsp:sp modelId="{582908DB-FE5F-4547-A753-D0EC28CF6947}">
      <dsp:nvSpPr>
        <dsp:cNvPr id="0" name=""/>
        <dsp:cNvSpPr/>
      </dsp:nvSpPr>
      <dsp:spPr>
        <a:xfrm>
          <a:off x="0" y="1988139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E8ECF-87F3-4A05-B620-C2D83C485299}">
      <dsp:nvSpPr>
        <dsp:cNvPr id="0" name=""/>
        <dsp:cNvSpPr/>
      </dsp:nvSpPr>
      <dsp:spPr>
        <a:xfrm>
          <a:off x="240375" y="2166931"/>
          <a:ext cx="437045" cy="4370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203A8-CFDC-4A35-93FB-FFC96618F87F}">
      <dsp:nvSpPr>
        <dsp:cNvPr id="0" name=""/>
        <dsp:cNvSpPr/>
      </dsp:nvSpPr>
      <dsp:spPr>
        <a:xfrm>
          <a:off x="917796" y="1988139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Stay with the patient for the first 15 minutes</a:t>
          </a:r>
        </a:p>
      </dsp:txBody>
      <dsp:txXfrm>
        <a:off x="917796" y="1988139"/>
        <a:ext cx="5674188" cy="794628"/>
      </dsp:txXfrm>
    </dsp:sp>
    <dsp:sp modelId="{6EC80FDE-D85A-4C10-8E10-97081A1DDB42}">
      <dsp:nvSpPr>
        <dsp:cNvPr id="0" name=""/>
        <dsp:cNvSpPr/>
      </dsp:nvSpPr>
      <dsp:spPr>
        <a:xfrm>
          <a:off x="0" y="2981425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D7C74-BE47-48B4-B496-98525EFA6665}">
      <dsp:nvSpPr>
        <dsp:cNvPr id="0" name=""/>
        <dsp:cNvSpPr/>
      </dsp:nvSpPr>
      <dsp:spPr>
        <a:xfrm>
          <a:off x="240375" y="3160216"/>
          <a:ext cx="437045" cy="4370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981B7-DA02-4F1A-BB89-56233864CEBC}">
      <dsp:nvSpPr>
        <dsp:cNvPr id="0" name=""/>
        <dsp:cNvSpPr/>
      </dsp:nvSpPr>
      <dsp:spPr>
        <a:xfrm>
          <a:off x="917796" y="2981425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Patient needs to be monitored every 30 minutes until transfusion is over.</a:t>
          </a:r>
        </a:p>
      </dsp:txBody>
      <dsp:txXfrm>
        <a:off x="917796" y="2981425"/>
        <a:ext cx="5674188" cy="794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B4C3C-6341-45D7-9047-8C2302B28AB2}">
      <dsp:nvSpPr>
        <dsp:cNvPr id="0" name=""/>
        <dsp:cNvSpPr/>
      </dsp:nvSpPr>
      <dsp:spPr>
        <a:xfrm>
          <a:off x="0" y="172869"/>
          <a:ext cx="5124159" cy="786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Refer to Lippincott Procedural manual for additional reactions.  Print procedure prior to administering blood products as a reference. </a:t>
          </a:r>
          <a:endParaRPr lang="en-US" sz="1400" kern="1200" dirty="0"/>
        </a:p>
      </dsp:txBody>
      <dsp:txXfrm>
        <a:off x="38381" y="211250"/>
        <a:ext cx="5047397" cy="709478"/>
      </dsp:txXfrm>
    </dsp:sp>
    <dsp:sp modelId="{2FF7AC10-FBB7-4DD3-9AE1-78AF04D1CB6F}">
      <dsp:nvSpPr>
        <dsp:cNvPr id="0" name=""/>
        <dsp:cNvSpPr/>
      </dsp:nvSpPr>
      <dsp:spPr>
        <a:xfrm>
          <a:off x="0" y="999429"/>
          <a:ext cx="5124159" cy="786240"/>
        </a:xfrm>
        <a:prstGeom prst="roundRect">
          <a:avLst/>
        </a:prstGeom>
        <a:gradFill rotWithShape="0">
          <a:gsLst>
            <a:gs pos="0">
              <a:schemeClr val="accent2">
                <a:hueOff val="90633"/>
                <a:satOff val="-9599"/>
                <a:lumOff val="-235"/>
                <a:alphaOff val="0"/>
                <a:tint val="96000"/>
                <a:lumMod val="104000"/>
              </a:schemeClr>
            </a:gs>
            <a:gs pos="100000">
              <a:schemeClr val="accent2">
                <a:hueOff val="90633"/>
                <a:satOff val="-9599"/>
                <a:lumOff val="-23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Usually manifests within the first 15 minutes</a:t>
          </a:r>
        </a:p>
      </dsp:txBody>
      <dsp:txXfrm>
        <a:off x="38381" y="1037810"/>
        <a:ext cx="5047397" cy="709478"/>
      </dsp:txXfrm>
    </dsp:sp>
    <dsp:sp modelId="{DAB816F7-623A-4A16-A2BC-5A80060A3B57}">
      <dsp:nvSpPr>
        <dsp:cNvPr id="0" name=""/>
        <dsp:cNvSpPr/>
      </dsp:nvSpPr>
      <dsp:spPr>
        <a:xfrm>
          <a:off x="0" y="1825989"/>
          <a:ext cx="5124159" cy="786240"/>
        </a:xfrm>
        <a:prstGeom prst="roundRect">
          <a:avLst/>
        </a:prstGeom>
        <a:gradFill rotWithShape="0">
          <a:gsLst>
            <a:gs pos="0">
              <a:schemeClr val="accent2">
                <a:hueOff val="181266"/>
                <a:satOff val="-19197"/>
                <a:lumOff val="-470"/>
                <a:alphaOff val="0"/>
                <a:tint val="96000"/>
                <a:lumMod val="104000"/>
              </a:schemeClr>
            </a:gs>
            <a:gs pos="100000">
              <a:schemeClr val="accent2">
                <a:hueOff val="181266"/>
                <a:satOff val="-19197"/>
                <a:lumOff val="-47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Initial signs: fever, chills, urticaria</a:t>
          </a:r>
        </a:p>
      </dsp:txBody>
      <dsp:txXfrm>
        <a:off x="38381" y="1864370"/>
        <a:ext cx="5047397" cy="709478"/>
      </dsp:txXfrm>
    </dsp:sp>
    <dsp:sp modelId="{F7DC5FA2-7922-41C5-9E3E-D2D92D1B051C}">
      <dsp:nvSpPr>
        <dsp:cNvPr id="0" name=""/>
        <dsp:cNvSpPr/>
      </dsp:nvSpPr>
      <dsp:spPr>
        <a:xfrm>
          <a:off x="0" y="2652549"/>
          <a:ext cx="5124159" cy="786240"/>
        </a:xfrm>
        <a:prstGeom prst="roundRect">
          <a:avLst/>
        </a:prstGeom>
        <a:gradFill rotWithShape="0">
          <a:gsLst>
            <a:gs pos="0">
              <a:schemeClr val="accent2">
                <a:hueOff val="271899"/>
                <a:satOff val="-28796"/>
                <a:lumOff val="-706"/>
                <a:alphaOff val="0"/>
                <a:tint val="96000"/>
                <a:lumMod val="104000"/>
              </a:schemeClr>
            </a:gs>
            <a:gs pos="100000">
              <a:schemeClr val="accent2">
                <a:hueOff val="271899"/>
                <a:satOff val="-28796"/>
                <a:lumOff val="-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Later signs: back pain, renal failure, dyspnea</a:t>
          </a:r>
        </a:p>
      </dsp:txBody>
      <dsp:txXfrm>
        <a:off x="38381" y="2690930"/>
        <a:ext cx="5047397" cy="709478"/>
      </dsp:txXfrm>
    </dsp:sp>
    <dsp:sp modelId="{B9BEDEAC-168E-408E-91FE-C19CA757E7DB}">
      <dsp:nvSpPr>
        <dsp:cNvPr id="0" name=""/>
        <dsp:cNvSpPr/>
      </dsp:nvSpPr>
      <dsp:spPr>
        <a:xfrm>
          <a:off x="0" y="3479109"/>
          <a:ext cx="5124159" cy="786240"/>
        </a:xfrm>
        <a:prstGeom prst="roundRect">
          <a:avLst/>
        </a:prstGeom>
        <a:gradFill rotWithShape="0">
          <a:gsLst>
            <a:gs pos="0">
              <a:schemeClr val="accent2">
                <a:hueOff val="362532"/>
                <a:satOff val="-38394"/>
                <a:lumOff val="-941"/>
                <a:alphaOff val="0"/>
                <a:tint val="96000"/>
                <a:lumMod val="104000"/>
              </a:schemeClr>
            </a:gs>
            <a:gs pos="100000">
              <a:schemeClr val="accent2">
                <a:hueOff val="362532"/>
                <a:satOff val="-38394"/>
                <a:lumOff val="-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Hemolytic reaction=quickly due to ABO or Rh incompatibility</a:t>
          </a:r>
        </a:p>
      </dsp:txBody>
      <dsp:txXfrm>
        <a:off x="38381" y="3517490"/>
        <a:ext cx="5047397" cy="709478"/>
      </dsp:txXfrm>
    </dsp:sp>
    <dsp:sp modelId="{3E958EDC-264B-473A-B89C-8952CE257100}">
      <dsp:nvSpPr>
        <dsp:cNvPr id="0" name=""/>
        <dsp:cNvSpPr/>
      </dsp:nvSpPr>
      <dsp:spPr>
        <a:xfrm>
          <a:off x="0" y="4305669"/>
          <a:ext cx="5124159" cy="78624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May lead to DIC or death</a:t>
          </a:r>
          <a:endParaRPr lang="en-US" sz="1400" kern="1200"/>
        </a:p>
      </dsp:txBody>
      <dsp:txXfrm>
        <a:off x="38381" y="4344050"/>
        <a:ext cx="5047397" cy="7094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D5393-07E9-45AB-8D96-08F8D06DD9E9}">
      <dsp:nvSpPr>
        <dsp:cNvPr id="0" name=""/>
        <dsp:cNvSpPr/>
      </dsp:nvSpPr>
      <dsp:spPr>
        <a:xfrm>
          <a:off x="0" y="321616"/>
          <a:ext cx="5124159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Hypothermia: may need a blood warming unit</a:t>
          </a:r>
        </a:p>
      </dsp:txBody>
      <dsp:txXfrm>
        <a:off x="43321" y="364937"/>
        <a:ext cx="5037517" cy="800803"/>
      </dsp:txXfrm>
    </dsp:sp>
    <dsp:sp modelId="{DAB816F7-623A-4A16-A2BC-5A80060A3B57}">
      <dsp:nvSpPr>
        <dsp:cNvPr id="0" name=""/>
        <dsp:cNvSpPr/>
      </dsp:nvSpPr>
      <dsp:spPr>
        <a:xfrm>
          <a:off x="0" y="1255142"/>
          <a:ext cx="5124159" cy="887445"/>
        </a:xfrm>
        <a:prstGeom prst="roundRect">
          <a:avLst/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Anticipate a bacterial reaction </a:t>
          </a:r>
          <a:endParaRPr lang="en-US" sz="1600" kern="1200" dirty="0"/>
        </a:p>
      </dsp:txBody>
      <dsp:txXfrm>
        <a:off x="43321" y="1298463"/>
        <a:ext cx="5037517" cy="800803"/>
      </dsp:txXfrm>
    </dsp:sp>
    <dsp:sp modelId="{A849AD1B-7ECD-4DA7-9095-E7A18E794826}">
      <dsp:nvSpPr>
        <dsp:cNvPr id="0" name=""/>
        <dsp:cNvSpPr/>
      </dsp:nvSpPr>
      <dsp:spPr>
        <a:xfrm>
          <a:off x="0" y="2188667"/>
          <a:ext cx="5124159" cy="887445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Febrile nonhemolytic reactions resulting from leukocyte or platelet antibodies, plasma protein antibodies, or cytokines from donor leukocytes</a:t>
          </a:r>
          <a:endParaRPr lang="en-US" sz="1600" kern="1200" dirty="0"/>
        </a:p>
      </dsp:txBody>
      <dsp:txXfrm>
        <a:off x="43321" y="2231988"/>
        <a:ext cx="5037517" cy="800803"/>
      </dsp:txXfrm>
    </dsp:sp>
    <dsp:sp modelId="{B9BEDEAC-168E-408E-91FE-C19CA757E7DB}">
      <dsp:nvSpPr>
        <dsp:cNvPr id="0" name=""/>
        <dsp:cNvSpPr/>
      </dsp:nvSpPr>
      <dsp:spPr>
        <a:xfrm>
          <a:off x="0" y="3122192"/>
          <a:ext cx="5124159" cy="887445"/>
        </a:xfrm>
        <a:prstGeom prst="roundRect">
          <a:avLst/>
        </a:prstGeom>
        <a:gradFill rotWithShape="0">
          <a:gsLst>
            <a:gs pos="0">
              <a:schemeClr val="accent2">
                <a:hueOff val="339874"/>
                <a:satOff val="-35995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339874"/>
                <a:satOff val="-35995"/>
                <a:lumOff val="-8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Patient teaching is paramount. May develop after transfusion (delayed)</a:t>
          </a:r>
          <a:endParaRPr lang="en-US" sz="1600" kern="1200" dirty="0"/>
        </a:p>
      </dsp:txBody>
      <dsp:txXfrm>
        <a:off x="43321" y="3165513"/>
        <a:ext cx="5037517" cy="800803"/>
      </dsp:txXfrm>
    </dsp:sp>
    <dsp:sp modelId="{3E958EDC-264B-473A-B89C-8952CE257100}">
      <dsp:nvSpPr>
        <dsp:cNvPr id="0" name=""/>
        <dsp:cNvSpPr/>
      </dsp:nvSpPr>
      <dsp:spPr>
        <a:xfrm>
          <a:off x="0" y="4055717"/>
          <a:ext cx="5124159" cy="887445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FLUID OVERLOAD!</a:t>
          </a:r>
          <a:endParaRPr lang="en-US" sz="1600" kern="1200" dirty="0"/>
        </a:p>
      </dsp:txBody>
      <dsp:txXfrm>
        <a:off x="43321" y="4099038"/>
        <a:ext cx="5037517" cy="8008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B90ED-B640-4B80-A231-F6AF8EA1ACF4}">
      <dsp:nvSpPr>
        <dsp:cNvPr id="0" name=""/>
        <dsp:cNvSpPr/>
      </dsp:nvSpPr>
      <dsp:spPr>
        <a:xfrm>
          <a:off x="0" y="417218"/>
          <a:ext cx="5124159" cy="5958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Initial signs: fever, chills, urticaria</a:t>
          </a:r>
        </a:p>
      </dsp:txBody>
      <dsp:txXfrm>
        <a:off x="29088" y="446306"/>
        <a:ext cx="5065983" cy="537701"/>
      </dsp:txXfrm>
    </dsp:sp>
    <dsp:sp modelId="{41CB4C3C-6341-45D7-9047-8C2302B28AB2}">
      <dsp:nvSpPr>
        <dsp:cNvPr id="0" name=""/>
        <dsp:cNvSpPr/>
      </dsp:nvSpPr>
      <dsp:spPr>
        <a:xfrm>
          <a:off x="0" y="1056296"/>
          <a:ext cx="5124159" cy="595877"/>
        </a:xfrm>
        <a:prstGeom prst="roundRect">
          <a:avLst/>
        </a:prstGeom>
        <a:gradFill rotWithShape="0">
          <a:gsLst>
            <a:gs pos="0">
              <a:schemeClr val="accent2">
                <a:hueOff val="75528"/>
                <a:satOff val="-7999"/>
                <a:lumOff val="-196"/>
                <a:alphaOff val="0"/>
                <a:tint val="96000"/>
                <a:lumMod val="104000"/>
              </a:schemeClr>
            </a:gs>
            <a:gs pos="100000">
              <a:schemeClr val="accent2">
                <a:hueOff val="75528"/>
                <a:satOff val="-7999"/>
                <a:lumOff val="-19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500" kern="1200" dirty="0"/>
            <a:t>Febrile reaction (</a:t>
          </a:r>
          <a:r>
            <a:rPr lang="en-US" sz="1500" b="0" i="0" kern="1200" dirty="0"/>
            <a:t>(temperature increase of 2° F [1° C] or more occurring during or shortly after a transfusion</a:t>
          </a:r>
          <a:endParaRPr lang="en-US" sz="1500" kern="1200" dirty="0"/>
        </a:p>
      </dsp:txBody>
      <dsp:txXfrm>
        <a:off x="29088" y="1085384"/>
        <a:ext cx="5065983" cy="537701"/>
      </dsp:txXfrm>
    </dsp:sp>
    <dsp:sp modelId="{75F0F414-130D-4317-B1F7-DE3F8937CA51}">
      <dsp:nvSpPr>
        <dsp:cNvPr id="0" name=""/>
        <dsp:cNvSpPr/>
      </dsp:nvSpPr>
      <dsp:spPr>
        <a:xfrm>
          <a:off x="0" y="1695373"/>
          <a:ext cx="5124159" cy="595877"/>
        </a:xfrm>
        <a:prstGeom prst="roundRec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BP raises or lowers 20mmHg from pre-infusion vitals </a:t>
          </a:r>
        </a:p>
      </dsp:txBody>
      <dsp:txXfrm>
        <a:off x="29088" y="1724461"/>
        <a:ext cx="5065983" cy="537701"/>
      </dsp:txXfrm>
    </dsp:sp>
    <dsp:sp modelId="{F7DC5FA2-7922-41C5-9E3E-D2D92D1B051C}">
      <dsp:nvSpPr>
        <dsp:cNvPr id="0" name=""/>
        <dsp:cNvSpPr/>
      </dsp:nvSpPr>
      <dsp:spPr>
        <a:xfrm>
          <a:off x="0" y="2334450"/>
          <a:ext cx="5124159" cy="595877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Later signs: back pain, renal failure, dyspnea</a:t>
          </a:r>
        </a:p>
      </dsp:txBody>
      <dsp:txXfrm>
        <a:off x="29088" y="2363538"/>
        <a:ext cx="5065983" cy="537701"/>
      </dsp:txXfrm>
    </dsp:sp>
    <dsp:sp modelId="{B9BEDEAC-168E-408E-91FE-C19CA757E7DB}">
      <dsp:nvSpPr>
        <dsp:cNvPr id="0" name=""/>
        <dsp:cNvSpPr/>
      </dsp:nvSpPr>
      <dsp:spPr>
        <a:xfrm>
          <a:off x="0" y="2973528"/>
          <a:ext cx="5124159" cy="595877"/>
        </a:xfrm>
        <a:prstGeom prst="roundRec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Hemolytic reaction=quickly due to ABO or Rh incompatibility</a:t>
          </a:r>
        </a:p>
      </dsp:txBody>
      <dsp:txXfrm>
        <a:off x="29088" y="3002616"/>
        <a:ext cx="5065983" cy="537701"/>
      </dsp:txXfrm>
    </dsp:sp>
    <dsp:sp modelId="{3E958EDC-264B-473A-B89C-8952CE257100}">
      <dsp:nvSpPr>
        <dsp:cNvPr id="0" name=""/>
        <dsp:cNvSpPr/>
      </dsp:nvSpPr>
      <dsp:spPr>
        <a:xfrm>
          <a:off x="0" y="3612605"/>
          <a:ext cx="5124159" cy="595877"/>
        </a:xfrm>
        <a:prstGeom prst="roundRect">
          <a:avLst/>
        </a:prstGeom>
        <a:gradFill rotWithShape="0">
          <a:gsLst>
            <a:gs pos="0">
              <a:schemeClr val="accent2">
                <a:hueOff val="377637"/>
                <a:satOff val="-39994"/>
                <a:lumOff val="-980"/>
                <a:alphaOff val="0"/>
                <a:tint val="96000"/>
                <a:lumMod val="104000"/>
              </a:schemeClr>
            </a:gs>
            <a:gs pos="100000">
              <a:schemeClr val="accent2">
                <a:hueOff val="377637"/>
                <a:satOff val="-39994"/>
                <a:lumOff val="-98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May lead to DIC or death</a:t>
          </a:r>
          <a:endParaRPr lang="en-US" sz="1500" kern="1200" dirty="0"/>
        </a:p>
      </dsp:txBody>
      <dsp:txXfrm>
        <a:off x="29088" y="3641693"/>
        <a:ext cx="5065983" cy="537701"/>
      </dsp:txXfrm>
    </dsp:sp>
    <dsp:sp modelId="{178F5F9A-4BE5-412E-A118-F704814E32D8}">
      <dsp:nvSpPr>
        <dsp:cNvPr id="0" name=""/>
        <dsp:cNvSpPr/>
      </dsp:nvSpPr>
      <dsp:spPr>
        <a:xfrm>
          <a:off x="0" y="4251682"/>
          <a:ext cx="5124159" cy="595877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Notify MD and document</a:t>
          </a:r>
        </a:p>
      </dsp:txBody>
      <dsp:txXfrm>
        <a:off x="29088" y="4280770"/>
        <a:ext cx="5065983" cy="5377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D7F85-EF5C-4E90-83E7-1011E9C1E70B}">
      <dsp:nvSpPr>
        <dsp:cNvPr id="0" name=""/>
        <dsp:cNvSpPr/>
      </dsp:nvSpPr>
      <dsp:spPr>
        <a:xfrm>
          <a:off x="2516359" y="1396012"/>
          <a:ext cx="91440" cy="505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159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8685" y="1645913"/>
        <a:ext cx="26787" cy="5357"/>
      </dsp:txXfrm>
    </dsp:sp>
    <dsp:sp modelId="{FB86BE1C-A34D-433C-84BC-877FA861D16B}">
      <dsp:nvSpPr>
        <dsp:cNvPr id="0" name=""/>
        <dsp:cNvSpPr/>
      </dsp:nvSpPr>
      <dsp:spPr>
        <a:xfrm>
          <a:off x="1397384" y="178"/>
          <a:ext cx="2329390" cy="1397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142" tIns="119812" rIns="114142" bIns="1198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Keep the blood and tubing for the lab</a:t>
          </a:r>
        </a:p>
      </dsp:txBody>
      <dsp:txXfrm>
        <a:off x="1397384" y="178"/>
        <a:ext cx="2329390" cy="1397634"/>
      </dsp:txXfrm>
    </dsp:sp>
    <dsp:sp modelId="{6598E4A3-8816-4847-9EC2-35CA62320FB2}">
      <dsp:nvSpPr>
        <dsp:cNvPr id="0" name=""/>
        <dsp:cNvSpPr/>
      </dsp:nvSpPr>
      <dsp:spPr>
        <a:xfrm>
          <a:off x="2516359" y="3329406"/>
          <a:ext cx="91440" cy="505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159"/>
              </a:lnTo>
            </a:path>
          </a:pathLst>
        </a:custGeom>
        <a:noFill/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8685" y="3579307"/>
        <a:ext cx="26787" cy="5357"/>
      </dsp:txXfrm>
    </dsp:sp>
    <dsp:sp modelId="{ABE3472A-128D-4464-8F10-783A9D39751B}">
      <dsp:nvSpPr>
        <dsp:cNvPr id="0" name=""/>
        <dsp:cNvSpPr/>
      </dsp:nvSpPr>
      <dsp:spPr>
        <a:xfrm>
          <a:off x="1397384" y="1933572"/>
          <a:ext cx="2329390" cy="1397634"/>
        </a:xfrm>
        <a:prstGeom prst="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142" tIns="119812" rIns="114142" bIns="1198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Draw blood from the patient</a:t>
          </a:r>
        </a:p>
      </dsp:txBody>
      <dsp:txXfrm>
        <a:off x="1397384" y="1933572"/>
        <a:ext cx="2329390" cy="1397634"/>
      </dsp:txXfrm>
    </dsp:sp>
    <dsp:sp modelId="{E0CDA294-CC4F-4A1F-9C80-4777B6613400}">
      <dsp:nvSpPr>
        <dsp:cNvPr id="0" name=""/>
        <dsp:cNvSpPr/>
      </dsp:nvSpPr>
      <dsp:spPr>
        <a:xfrm>
          <a:off x="1397384" y="3866966"/>
          <a:ext cx="2329390" cy="1397634"/>
        </a:xfrm>
        <a:prstGeom prst="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142" tIns="119812" rIns="114142" bIns="1198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Complete the SCH Transfusion Reaction Report in the EHR, print and send to lab along with the bag &amp; tubing if blood is discontinued</a:t>
          </a:r>
        </a:p>
      </dsp:txBody>
      <dsp:txXfrm>
        <a:off x="1397384" y="3866966"/>
        <a:ext cx="2329390" cy="13976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0FA87-1C29-4113-BD9A-532D30664267}">
      <dsp:nvSpPr>
        <dsp:cNvPr id="0" name=""/>
        <dsp:cNvSpPr/>
      </dsp:nvSpPr>
      <dsp:spPr>
        <a:xfrm>
          <a:off x="0" y="642"/>
          <a:ext cx="5124159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28DE7-9302-4A91-B64A-A22B3C791DA1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E5E99-A623-4216-8E9F-E82A0B4B5BB9}">
      <dsp:nvSpPr>
        <dsp:cNvPr id="0" name=""/>
        <dsp:cNvSpPr/>
      </dsp:nvSpPr>
      <dsp:spPr>
        <a:xfrm>
          <a:off x="1736952" y="642"/>
          <a:ext cx="3387206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do we do with it?</a:t>
          </a:r>
        </a:p>
      </dsp:txBody>
      <dsp:txXfrm>
        <a:off x="1736952" y="642"/>
        <a:ext cx="3387206" cy="1503855"/>
      </dsp:txXfrm>
    </dsp:sp>
    <dsp:sp modelId="{23CC2837-A0AD-4BBE-A46F-D3FDA0D90019}">
      <dsp:nvSpPr>
        <dsp:cNvPr id="0" name=""/>
        <dsp:cNvSpPr/>
      </dsp:nvSpPr>
      <dsp:spPr>
        <a:xfrm>
          <a:off x="0" y="1880461"/>
          <a:ext cx="5124159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50B5B-EF8F-4418-9CE1-35A883F39789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DC4BB-0FB2-4B7B-9A5A-9A478BD119C9}">
      <dsp:nvSpPr>
        <dsp:cNvPr id="0" name=""/>
        <dsp:cNvSpPr/>
      </dsp:nvSpPr>
      <dsp:spPr>
        <a:xfrm>
          <a:off x="1736952" y="1880461"/>
          <a:ext cx="3387206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Make sure it is completed and signed with all 4 signatures.</a:t>
          </a:r>
        </a:p>
      </dsp:txBody>
      <dsp:txXfrm>
        <a:off x="1736952" y="1880461"/>
        <a:ext cx="3387206" cy="1503855"/>
      </dsp:txXfrm>
    </dsp:sp>
    <dsp:sp modelId="{1A482463-0E13-45E5-8B2A-E0AB6A44CB2B}">
      <dsp:nvSpPr>
        <dsp:cNvPr id="0" name=""/>
        <dsp:cNvSpPr/>
      </dsp:nvSpPr>
      <dsp:spPr>
        <a:xfrm>
          <a:off x="0" y="3760280"/>
          <a:ext cx="5124159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02B8-CBAF-4528-B0EC-A02237059DC0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98B73-E8B3-47A4-AE5A-EB1FAC92815B}">
      <dsp:nvSpPr>
        <dsp:cNvPr id="0" name=""/>
        <dsp:cNvSpPr/>
      </dsp:nvSpPr>
      <dsp:spPr>
        <a:xfrm>
          <a:off x="1736952" y="3760280"/>
          <a:ext cx="3387206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At conclusion of transfusion, place the signed transfusion unit tag in the patient’s chart. Send a copy to the lab.  </a:t>
          </a:r>
        </a:p>
      </dsp:txBody>
      <dsp:txXfrm>
        <a:off x="1736952" y="3760280"/>
        <a:ext cx="3387206" cy="15038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78E2C-47E4-4732-9918-E775A73773C5}">
      <dsp:nvSpPr>
        <dsp:cNvPr id="0" name=""/>
        <dsp:cNvSpPr/>
      </dsp:nvSpPr>
      <dsp:spPr>
        <a:xfrm>
          <a:off x="0" y="11381"/>
          <a:ext cx="5124159" cy="1006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Lab will provide form and blood upon request.</a:t>
          </a:r>
        </a:p>
      </dsp:txBody>
      <dsp:txXfrm>
        <a:off x="49154" y="60535"/>
        <a:ext cx="5025851" cy="908623"/>
      </dsp:txXfrm>
    </dsp:sp>
    <dsp:sp modelId="{AE3C96F9-643C-411A-83C0-71DAA6607629}">
      <dsp:nvSpPr>
        <dsp:cNvPr id="0" name=""/>
        <dsp:cNvSpPr/>
      </dsp:nvSpPr>
      <dsp:spPr>
        <a:xfrm>
          <a:off x="0" y="1070152"/>
          <a:ext cx="5124159" cy="1006931"/>
        </a:xfrm>
        <a:prstGeom prst="roundRect">
          <a:avLst/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clot and EDTA must be drawn stat</a:t>
          </a:r>
        </a:p>
      </dsp:txBody>
      <dsp:txXfrm>
        <a:off x="49154" y="1119306"/>
        <a:ext cx="5025851" cy="908623"/>
      </dsp:txXfrm>
    </dsp:sp>
    <dsp:sp modelId="{2E0625E7-C988-431B-B812-B2CA81D22366}">
      <dsp:nvSpPr>
        <dsp:cNvPr id="0" name=""/>
        <dsp:cNvSpPr/>
      </dsp:nvSpPr>
      <dsp:spPr>
        <a:xfrm>
          <a:off x="0" y="2128923"/>
          <a:ext cx="5124159" cy="1006931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armband must be placed on the patient by the Lab personnel</a:t>
          </a:r>
        </a:p>
      </dsp:txBody>
      <dsp:txXfrm>
        <a:off x="49154" y="2178077"/>
        <a:ext cx="5025851" cy="908623"/>
      </dsp:txXfrm>
    </dsp:sp>
    <dsp:sp modelId="{92B2F4A0-7A59-4000-9F1A-732967F6E0A8}">
      <dsp:nvSpPr>
        <dsp:cNvPr id="0" name=""/>
        <dsp:cNvSpPr/>
      </dsp:nvSpPr>
      <dsp:spPr>
        <a:xfrm>
          <a:off x="0" y="3187695"/>
          <a:ext cx="5124159" cy="1006931"/>
        </a:xfrm>
        <a:prstGeom prst="roundRect">
          <a:avLst/>
        </a:prstGeom>
        <a:gradFill rotWithShape="0">
          <a:gsLst>
            <a:gs pos="0">
              <a:schemeClr val="accent2">
                <a:hueOff val="339874"/>
                <a:satOff val="-35995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339874"/>
                <a:satOff val="-35995"/>
                <a:lumOff val="-8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Request can be signed by RN if verbal order is given, but physician must sign within 24 hrs.</a:t>
          </a:r>
        </a:p>
      </dsp:txBody>
      <dsp:txXfrm>
        <a:off x="49154" y="3236849"/>
        <a:ext cx="5025851" cy="908623"/>
      </dsp:txXfrm>
    </dsp:sp>
    <dsp:sp modelId="{5520C5AE-9CFE-4F48-8609-9B86D3C75B53}">
      <dsp:nvSpPr>
        <dsp:cNvPr id="0" name=""/>
        <dsp:cNvSpPr/>
      </dsp:nvSpPr>
      <dsp:spPr>
        <a:xfrm>
          <a:off x="0" y="4246466"/>
          <a:ext cx="5124159" cy="1006931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 negative will be given to start, but as soon as Group and Type is completed Type specific will follow.</a:t>
          </a:r>
        </a:p>
      </dsp:txBody>
      <dsp:txXfrm>
        <a:off x="49154" y="4295620"/>
        <a:ext cx="5025851" cy="908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7AC10-FBB7-4DD3-9AE1-78AF04D1CB6F}">
      <dsp:nvSpPr>
        <dsp:cNvPr id="0" name=""/>
        <dsp:cNvSpPr/>
      </dsp:nvSpPr>
      <dsp:spPr>
        <a:xfrm>
          <a:off x="0" y="53799"/>
          <a:ext cx="5124159" cy="9991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Concentrate of RBCs from whole blood with white blood cells removed from the blood component during apheresis collection or by filtration of the blood product.</a:t>
          </a:r>
          <a:endParaRPr lang="en-US" sz="1400" kern="1200" dirty="0"/>
        </a:p>
      </dsp:txBody>
      <dsp:txXfrm>
        <a:off x="48776" y="102575"/>
        <a:ext cx="5026607" cy="901628"/>
      </dsp:txXfrm>
    </dsp:sp>
    <dsp:sp modelId="{DAB816F7-623A-4A16-A2BC-5A80060A3B57}">
      <dsp:nvSpPr>
        <dsp:cNvPr id="0" name=""/>
        <dsp:cNvSpPr/>
      </dsp:nvSpPr>
      <dsp:spPr>
        <a:xfrm>
          <a:off x="0" y="1093299"/>
          <a:ext cx="5124159" cy="999180"/>
        </a:xfrm>
        <a:prstGeom prst="roundRect">
          <a:avLst/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To restore or maintain oxygen-carrying capacity in symptomatic anemia in patients at risk for reactions caused by leukocyte antibodies </a:t>
          </a:r>
          <a:endParaRPr lang="en-US" sz="1400" kern="1200" dirty="0"/>
        </a:p>
      </dsp:txBody>
      <dsp:txXfrm>
        <a:off x="48776" y="1142075"/>
        <a:ext cx="5026607" cy="901628"/>
      </dsp:txXfrm>
    </dsp:sp>
    <dsp:sp modelId="{F7DC5FA2-7922-41C5-9E3E-D2D92D1B051C}">
      <dsp:nvSpPr>
        <dsp:cNvPr id="0" name=""/>
        <dsp:cNvSpPr/>
      </dsp:nvSpPr>
      <dsp:spPr>
        <a:xfrm>
          <a:off x="0" y="2132799"/>
          <a:ext cx="5124159" cy="999180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To treat symptomatic anemia in patients who are immunocompromised</a:t>
          </a:r>
          <a:endParaRPr lang="en-US" sz="1400" kern="1200" dirty="0"/>
        </a:p>
      </dsp:txBody>
      <dsp:txXfrm>
        <a:off x="48776" y="2181575"/>
        <a:ext cx="5026607" cy="901628"/>
      </dsp:txXfrm>
    </dsp:sp>
    <dsp:sp modelId="{B9BEDEAC-168E-408E-91FE-C19CA757E7DB}">
      <dsp:nvSpPr>
        <dsp:cNvPr id="0" name=""/>
        <dsp:cNvSpPr/>
      </dsp:nvSpPr>
      <dsp:spPr>
        <a:xfrm>
          <a:off x="0" y="3172299"/>
          <a:ext cx="5124159" cy="999180"/>
        </a:xfrm>
        <a:prstGeom prst="roundRect">
          <a:avLst/>
        </a:prstGeom>
        <a:gradFill rotWithShape="0">
          <a:gsLst>
            <a:gs pos="0">
              <a:schemeClr val="accent2">
                <a:hueOff val="339874"/>
                <a:satOff val="-35995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339874"/>
                <a:satOff val="-35995"/>
                <a:lumOff val="-8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To increase RBC mass in acute anemia caused by trauma, surgical blood loss, or chemotherapy in patients at risk for reactions caused by leukocyte antibodies</a:t>
          </a:r>
          <a:endParaRPr lang="en-US" sz="1400" kern="1200" dirty="0"/>
        </a:p>
      </dsp:txBody>
      <dsp:txXfrm>
        <a:off x="48776" y="3221075"/>
        <a:ext cx="5026607" cy="901628"/>
      </dsp:txXfrm>
    </dsp:sp>
    <dsp:sp modelId="{3E958EDC-264B-473A-B89C-8952CE257100}">
      <dsp:nvSpPr>
        <dsp:cNvPr id="0" name=""/>
        <dsp:cNvSpPr/>
      </dsp:nvSpPr>
      <dsp:spPr>
        <a:xfrm>
          <a:off x="0" y="4211799"/>
          <a:ext cx="5124159" cy="99918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To increase RBC mass in chronic anemia with associated cardiovascular decompensation in patients at risk for reactions caused by leukocyte antibodies</a:t>
          </a:r>
          <a:endParaRPr lang="en-US" sz="1400" kern="1200" dirty="0"/>
        </a:p>
      </dsp:txBody>
      <dsp:txXfrm>
        <a:off x="48776" y="4260575"/>
        <a:ext cx="5026607" cy="901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7AC10-FBB7-4DD3-9AE1-78AF04D1CB6F}">
      <dsp:nvSpPr>
        <dsp:cNvPr id="0" name=""/>
        <dsp:cNvSpPr/>
      </dsp:nvSpPr>
      <dsp:spPr>
        <a:xfrm>
          <a:off x="0" y="416229"/>
          <a:ext cx="5124159" cy="106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Concentrate of platelets separated from whole blood or blood obtained by apheresis or pooled from multiple donors</a:t>
          </a:r>
          <a:endParaRPr lang="en-US" sz="1900" kern="1200" dirty="0"/>
        </a:p>
      </dsp:txBody>
      <dsp:txXfrm>
        <a:off x="52089" y="468318"/>
        <a:ext cx="5019981" cy="962862"/>
      </dsp:txXfrm>
    </dsp:sp>
    <dsp:sp modelId="{DAB816F7-623A-4A16-A2BC-5A80060A3B57}">
      <dsp:nvSpPr>
        <dsp:cNvPr id="0" name=""/>
        <dsp:cNvSpPr/>
      </dsp:nvSpPr>
      <dsp:spPr>
        <a:xfrm>
          <a:off x="0" y="1537989"/>
          <a:ext cx="5124159" cy="1067040"/>
        </a:xfrm>
        <a:prstGeom prst="roundRec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To control for bleeding that results from decreased circulating platelets or malfunctioning platelets</a:t>
          </a:r>
          <a:endParaRPr lang="en-US" sz="1900" kern="1200" dirty="0"/>
        </a:p>
      </dsp:txBody>
      <dsp:txXfrm>
        <a:off x="52089" y="1590078"/>
        <a:ext cx="5019981" cy="962862"/>
      </dsp:txXfrm>
    </dsp:sp>
    <dsp:sp modelId="{F7DC5FA2-7922-41C5-9E3E-D2D92D1B051C}">
      <dsp:nvSpPr>
        <dsp:cNvPr id="0" name=""/>
        <dsp:cNvSpPr/>
      </dsp:nvSpPr>
      <dsp:spPr>
        <a:xfrm>
          <a:off x="0" y="2659749"/>
          <a:ext cx="5124159" cy="1067040"/>
        </a:xfrm>
        <a:prstGeom prst="roundRec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To increase the platelet count in patients who require an invasive procedure</a:t>
          </a:r>
          <a:endParaRPr lang="en-US" sz="1900" kern="1200" dirty="0"/>
        </a:p>
      </dsp:txBody>
      <dsp:txXfrm>
        <a:off x="52089" y="2711838"/>
        <a:ext cx="5019981" cy="962862"/>
      </dsp:txXfrm>
    </dsp:sp>
    <dsp:sp modelId="{B9BEDEAC-168E-408E-91FE-C19CA757E7DB}">
      <dsp:nvSpPr>
        <dsp:cNvPr id="0" name=""/>
        <dsp:cNvSpPr/>
      </dsp:nvSpPr>
      <dsp:spPr>
        <a:xfrm>
          <a:off x="0" y="3781509"/>
          <a:ext cx="5124159" cy="106704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To prevent bleeding in patients with a low platelet count</a:t>
          </a:r>
          <a:endParaRPr lang="en-US" sz="1900" kern="1200" dirty="0"/>
        </a:p>
      </dsp:txBody>
      <dsp:txXfrm>
        <a:off x="52089" y="3833598"/>
        <a:ext cx="5019981" cy="962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7AC10-FBB7-4DD3-9AE1-78AF04D1CB6F}">
      <dsp:nvSpPr>
        <dsp:cNvPr id="0" name=""/>
        <dsp:cNvSpPr/>
      </dsp:nvSpPr>
      <dsp:spPr>
        <a:xfrm>
          <a:off x="0" y="601989"/>
          <a:ext cx="5124159" cy="477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Noncellular portion of blood that's separated and frozen after donation and contains coagulation factors and other proteins</a:t>
          </a:r>
          <a:endParaRPr lang="en-US" sz="1200" kern="1200" dirty="0"/>
        </a:p>
      </dsp:txBody>
      <dsp:txXfrm>
        <a:off x="23303" y="625292"/>
        <a:ext cx="5077553" cy="430753"/>
      </dsp:txXfrm>
    </dsp:sp>
    <dsp:sp modelId="{DAB816F7-623A-4A16-A2BC-5A80060A3B57}">
      <dsp:nvSpPr>
        <dsp:cNvPr id="0" name=""/>
        <dsp:cNvSpPr/>
      </dsp:nvSpPr>
      <dsp:spPr>
        <a:xfrm>
          <a:off x="0" y="1113909"/>
          <a:ext cx="5124159" cy="477359"/>
        </a:xfrm>
        <a:prstGeom prst="roundRect">
          <a:avLst/>
        </a:prstGeom>
        <a:gradFill rotWithShape="0">
          <a:gsLst>
            <a:gs pos="0">
              <a:schemeClr val="accent2">
                <a:hueOff val="64738"/>
                <a:satOff val="-6856"/>
                <a:lumOff val="-168"/>
                <a:alphaOff val="0"/>
                <a:tint val="96000"/>
                <a:lumMod val="104000"/>
              </a:schemeClr>
            </a:gs>
            <a:gs pos="100000">
              <a:schemeClr val="accent2">
                <a:hueOff val="64738"/>
                <a:satOff val="-6856"/>
                <a:lumOff val="-16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To temporarily reverse the effects of warfarin</a:t>
          </a:r>
          <a:endParaRPr lang="en-US" sz="1200" kern="1200" dirty="0"/>
        </a:p>
      </dsp:txBody>
      <dsp:txXfrm>
        <a:off x="23303" y="1137212"/>
        <a:ext cx="5077553" cy="430753"/>
      </dsp:txXfrm>
    </dsp:sp>
    <dsp:sp modelId="{F7DC5FA2-7922-41C5-9E3E-D2D92D1B051C}">
      <dsp:nvSpPr>
        <dsp:cNvPr id="0" name=""/>
        <dsp:cNvSpPr/>
      </dsp:nvSpPr>
      <dsp:spPr>
        <a:xfrm>
          <a:off x="0" y="1625829"/>
          <a:ext cx="5124159" cy="477359"/>
        </a:xfrm>
        <a:prstGeom prst="roundRect">
          <a:avLst/>
        </a:prstGeom>
        <a:gradFill rotWithShape="0">
          <a:gsLst>
            <a:gs pos="0">
              <a:schemeClr val="accent2">
                <a:hueOff val="129476"/>
                <a:satOff val="-13712"/>
                <a:lumOff val="-336"/>
                <a:alphaOff val="0"/>
                <a:tint val="96000"/>
                <a:lumMod val="104000"/>
              </a:schemeClr>
            </a:gs>
            <a:gs pos="100000">
              <a:schemeClr val="accent2">
                <a:hueOff val="129476"/>
                <a:satOff val="-13712"/>
                <a:lumOff val="-33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For plasma exchange (especially in patients with thrombotic thrombocytopenia)</a:t>
          </a:r>
          <a:endParaRPr lang="en-US" sz="1200" kern="1200" dirty="0"/>
        </a:p>
      </dsp:txBody>
      <dsp:txXfrm>
        <a:off x="23303" y="1649132"/>
        <a:ext cx="5077553" cy="430753"/>
      </dsp:txXfrm>
    </dsp:sp>
    <dsp:sp modelId="{B9BEDEAC-168E-408E-91FE-C19CA757E7DB}">
      <dsp:nvSpPr>
        <dsp:cNvPr id="0" name=""/>
        <dsp:cNvSpPr/>
      </dsp:nvSpPr>
      <dsp:spPr>
        <a:xfrm>
          <a:off x="0" y="2137749"/>
          <a:ext cx="5124159" cy="477359"/>
        </a:xfrm>
        <a:prstGeom prst="roundRect">
          <a:avLst/>
        </a:prstGeom>
        <a:gradFill rotWithShape="0">
          <a:gsLst>
            <a:gs pos="0">
              <a:schemeClr val="accent2">
                <a:hueOff val="194214"/>
                <a:satOff val="-20568"/>
                <a:lumOff val="-504"/>
                <a:alphaOff val="0"/>
                <a:tint val="96000"/>
                <a:lumMod val="104000"/>
              </a:schemeClr>
            </a:gs>
            <a:gs pos="100000">
              <a:schemeClr val="accent2">
                <a:hueOff val="194214"/>
                <a:satOff val="-20568"/>
                <a:lumOff val="-50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For patients with factor deficiency if concentrate is unavailable</a:t>
          </a:r>
          <a:endParaRPr lang="en-US" sz="1200" kern="1200" dirty="0"/>
        </a:p>
      </dsp:txBody>
      <dsp:txXfrm>
        <a:off x="23303" y="2161052"/>
        <a:ext cx="5077553" cy="430753"/>
      </dsp:txXfrm>
    </dsp:sp>
    <dsp:sp modelId="{3E958EDC-264B-473A-B89C-8952CE257100}">
      <dsp:nvSpPr>
        <dsp:cNvPr id="0" name=""/>
        <dsp:cNvSpPr/>
      </dsp:nvSpPr>
      <dsp:spPr>
        <a:xfrm>
          <a:off x="0" y="2649669"/>
          <a:ext cx="5124159" cy="477359"/>
        </a:xfrm>
        <a:prstGeom prst="roundRect">
          <a:avLst/>
        </a:prstGeom>
        <a:gradFill rotWithShape="0">
          <a:gsLst>
            <a:gs pos="0">
              <a:schemeClr val="accent2">
                <a:hueOff val="258951"/>
                <a:satOff val="-27425"/>
                <a:lumOff val="-672"/>
                <a:alphaOff val="0"/>
                <a:tint val="96000"/>
                <a:lumMod val="104000"/>
              </a:schemeClr>
            </a:gs>
            <a:gs pos="100000">
              <a:schemeClr val="accent2">
                <a:hueOff val="258951"/>
                <a:satOff val="-27425"/>
                <a:lumOff val="-67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For patients with abnormal coagulation test results before invasive procedures</a:t>
          </a:r>
          <a:endParaRPr lang="en-US" sz="1200" kern="1200" dirty="0"/>
        </a:p>
      </dsp:txBody>
      <dsp:txXfrm>
        <a:off x="23303" y="2672972"/>
        <a:ext cx="5077553" cy="430753"/>
      </dsp:txXfrm>
    </dsp:sp>
    <dsp:sp modelId="{8A35ADEF-164B-4103-9868-37BFBE712174}">
      <dsp:nvSpPr>
        <dsp:cNvPr id="0" name=""/>
        <dsp:cNvSpPr/>
      </dsp:nvSpPr>
      <dsp:spPr>
        <a:xfrm>
          <a:off x="0" y="3161589"/>
          <a:ext cx="5124159" cy="477359"/>
        </a:xfrm>
        <a:prstGeom prst="roundRect">
          <a:avLst/>
        </a:prstGeom>
        <a:gradFill rotWithShape="0">
          <a:gsLst>
            <a:gs pos="0">
              <a:schemeClr val="accent2">
                <a:hueOff val="323689"/>
                <a:satOff val="-34281"/>
                <a:lumOff val="-840"/>
                <a:alphaOff val="0"/>
                <a:tint val="96000"/>
                <a:lumMod val="104000"/>
              </a:schemeClr>
            </a:gs>
            <a:gs pos="100000">
              <a:schemeClr val="accent2">
                <a:hueOff val="323689"/>
                <a:satOff val="-34281"/>
                <a:lumOff val="-84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For patients with dilutional coagulopathy</a:t>
          </a:r>
          <a:endParaRPr lang="en-US" sz="1200" kern="1200"/>
        </a:p>
      </dsp:txBody>
      <dsp:txXfrm>
        <a:off x="23303" y="3184892"/>
        <a:ext cx="5077553" cy="430753"/>
      </dsp:txXfrm>
    </dsp:sp>
    <dsp:sp modelId="{59249AE5-F9E0-4689-90DF-1433C3E9E3F4}">
      <dsp:nvSpPr>
        <dsp:cNvPr id="0" name=""/>
        <dsp:cNvSpPr/>
      </dsp:nvSpPr>
      <dsp:spPr>
        <a:xfrm>
          <a:off x="0" y="3673509"/>
          <a:ext cx="5124159" cy="477359"/>
        </a:xfrm>
        <a:prstGeom prst="roundRect">
          <a:avLst/>
        </a:prstGeom>
        <a:gradFill rotWithShape="0">
          <a:gsLst>
            <a:gs pos="0">
              <a:schemeClr val="accent2">
                <a:hueOff val="388427"/>
                <a:satOff val="-41137"/>
                <a:lumOff val="-1008"/>
                <a:alphaOff val="0"/>
                <a:tint val="96000"/>
                <a:lumMod val="104000"/>
              </a:schemeClr>
            </a:gs>
            <a:gs pos="100000">
              <a:schemeClr val="accent2">
                <a:hueOff val="388427"/>
                <a:satOff val="-41137"/>
                <a:lumOff val="-100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For patients with liver disease with protein synthetic defect</a:t>
          </a:r>
          <a:endParaRPr lang="en-US" sz="1200" kern="1200" dirty="0"/>
        </a:p>
      </dsp:txBody>
      <dsp:txXfrm>
        <a:off x="23303" y="3696812"/>
        <a:ext cx="5077553" cy="430753"/>
      </dsp:txXfrm>
    </dsp:sp>
    <dsp:sp modelId="{C78A9A77-0066-43A3-A67A-D9CCFEB5A269}">
      <dsp:nvSpPr>
        <dsp:cNvPr id="0" name=""/>
        <dsp:cNvSpPr/>
      </dsp:nvSpPr>
      <dsp:spPr>
        <a:xfrm>
          <a:off x="0" y="4185429"/>
          <a:ext cx="5124159" cy="477359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For patients with consumptive coagulopathy (DIC)</a:t>
          </a:r>
          <a:endParaRPr lang="en-US" sz="1200" kern="1200" dirty="0"/>
        </a:p>
      </dsp:txBody>
      <dsp:txXfrm>
        <a:off x="23303" y="4208732"/>
        <a:ext cx="5077553" cy="4307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7AC10-FBB7-4DD3-9AE1-78AF04D1CB6F}">
      <dsp:nvSpPr>
        <dsp:cNvPr id="0" name=""/>
        <dsp:cNvSpPr/>
      </dsp:nvSpPr>
      <dsp:spPr>
        <a:xfrm>
          <a:off x="0" y="997"/>
          <a:ext cx="5124159" cy="20659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Also known as </a:t>
          </a:r>
          <a:r>
            <a:rPr lang="en-US" sz="1100" b="0" i="1" kern="1200" dirty="0" err="1"/>
            <a:t>cryoprecipitated</a:t>
          </a:r>
          <a:r>
            <a:rPr lang="en-US" sz="1100" b="0" i="1" kern="1200" dirty="0"/>
            <a:t> antihemophilic factor, </a:t>
          </a:r>
          <a:r>
            <a:rPr lang="en-US" sz="1100" b="0" i="0" kern="1200" dirty="0"/>
            <a:t>noncellular blood component that's prepared by thawing fresh frozen plasma, recovering the insoluble precipitate, and then refreezing the precipitate within 1 hour of collection; contains concentrated levels of fibrinogen, factor VIII, von Willebrand factor, factor XIII, and fibronectin</a:t>
          </a:r>
          <a:endParaRPr lang="en-US" sz="1100" kern="1200" dirty="0"/>
        </a:p>
      </dsp:txBody>
      <dsp:txXfrm>
        <a:off x="100854" y="101851"/>
        <a:ext cx="4922451" cy="1864289"/>
      </dsp:txXfrm>
    </dsp:sp>
    <dsp:sp modelId="{DAB816F7-623A-4A16-A2BC-5A80060A3B57}">
      <dsp:nvSpPr>
        <dsp:cNvPr id="0" name=""/>
        <dsp:cNvSpPr/>
      </dsp:nvSpPr>
      <dsp:spPr>
        <a:xfrm>
          <a:off x="0" y="2079019"/>
          <a:ext cx="5124159" cy="937828"/>
        </a:xfrm>
        <a:prstGeom prst="roundRect">
          <a:avLst/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For patients with factor deficiency when factor-specific concentrate is unavailable</a:t>
          </a:r>
          <a:endParaRPr lang="en-US" sz="1100" kern="1200" dirty="0"/>
        </a:p>
      </dsp:txBody>
      <dsp:txXfrm>
        <a:off x="45781" y="2124800"/>
        <a:ext cx="5032597" cy="846266"/>
      </dsp:txXfrm>
    </dsp:sp>
    <dsp:sp modelId="{F7DC5FA2-7922-41C5-9E3E-D2D92D1B051C}">
      <dsp:nvSpPr>
        <dsp:cNvPr id="0" name=""/>
        <dsp:cNvSpPr/>
      </dsp:nvSpPr>
      <dsp:spPr>
        <a:xfrm>
          <a:off x="0" y="3028870"/>
          <a:ext cx="5124159" cy="937828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For patients with hypofibrinogenemia</a:t>
          </a:r>
          <a:endParaRPr lang="en-US" sz="1100" kern="1200" dirty="0"/>
        </a:p>
      </dsp:txBody>
      <dsp:txXfrm>
        <a:off x="45781" y="3074651"/>
        <a:ext cx="5032597" cy="846266"/>
      </dsp:txXfrm>
    </dsp:sp>
    <dsp:sp modelId="{B9BEDEAC-168E-408E-91FE-C19CA757E7DB}">
      <dsp:nvSpPr>
        <dsp:cNvPr id="0" name=""/>
        <dsp:cNvSpPr/>
      </dsp:nvSpPr>
      <dsp:spPr>
        <a:xfrm>
          <a:off x="0" y="3978722"/>
          <a:ext cx="5124159" cy="937828"/>
        </a:xfrm>
        <a:prstGeom prst="roundRect">
          <a:avLst/>
        </a:prstGeom>
        <a:gradFill rotWithShape="0">
          <a:gsLst>
            <a:gs pos="0">
              <a:schemeClr val="accent2">
                <a:hueOff val="339874"/>
                <a:satOff val="-35995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339874"/>
                <a:satOff val="-35995"/>
                <a:lumOff val="-8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For patients with dysfibrinogenemia</a:t>
          </a:r>
          <a:endParaRPr lang="en-US" sz="1100" kern="1200" dirty="0"/>
        </a:p>
      </dsp:txBody>
      <dsp:txXfrm>
        <a:off x="45781" y="4024503"/>
        <a:ext cx="5032597" cy="846266"/>
      </dsp:txXfrm>
    </dsp:sp>
    <dsp:sp modelId="{3E958EDC-264B-473A-B89C-8952CE257100}">
      <dsp:nvSpPr>
        <dsp:cNvPr id="0" name=""/>
        <dsp:cNvSpPr/>
      </dsp:nvSpPr>
      <dsp:spPr>
        <a:xfrm>
          <a:off x="0" y="4929571"/>
          <a:ext cx="5124159" cy="937828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For patients with von Willebrand disease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5781" y="4975352"/>
        <a:ext cx="5032597" cy="8462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2902C-1EB6-4252-BA55-DE3DDCDDF6F0}">
      <dsp:nvSpPr>
        <dsp:cNvPr id="0" name=""/>
        <dsp:cNvSpPr/>
      </dsp:nvSpPr>
      <dsp:spPr>
        <a:xfrm>
          <a:off x="101006" y="236674"/>
          <a:ext cx="992553" cy="9925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1544D-0B12-4A32-BDE7-72E8DD3D2DEE}">
      <dsp:nvSpPr>
        <dsp:cNvPr id="0" name=""/>
        <dsp:cNvSpPr/>
      </dsp:nvSpPr>
      <dsp:spPr>
        <a:xfrm>
          <a:off x="309443" y="445110"/>
          <a:ext cx="575681" cy="575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05D11-4ED9-4844-8224-135B486A51C5}">
      <dsp:nvSpPr>
        <dsp:cNvPr id="0" name=""/>
        <dsp:cNvSpPr/>
      </dsp:nvSpPr>
      <dsp:spPr>
        <a:xfrm>
          <a:off x="1306250" y="236674"/>
          <a:ext cx="2339590" cy="99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Review chart </a:t>
          </a:r>
        </a:p>
      </dsp:txBody>
      <dsp:txXfrm>
        <a:off x="1306250" y="236674"/>
        <a:ext cx="2339590" cy="992553"/>
      </dsp:txXfrm>
    </dsp:sp>
    <dsp:sp modelId="{0BBC1B84-9FBC-4D3B-86B1-9659CEE9377F}">
      <dsp:nvSpPr>
        <dsp:cNvPr id="0" name=""/>
        <dsp:cNvSpPr/>
      </dsp:nvSpPr>
      <dsp:spPr>
        <a:xfrm>
          <a:off x="4053497" y="236674"/>
          <a:ext cx="992553" cy="9925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CEBCE-53FB-4939-A766-B18E3EE84902}">
      <dsp:nvSpPr>
        <dsp:cNvPr id="0" name=""/>
        <dsp:cNvSpPr/>
      </dsp:nvSpPr>
      <dsp:spPr>
        <a:xfrm>
          <a:off x="4261933" y="445110"/>
          <a:ext cx="575681" cy="575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1812E-2D16-4FFB-86CA-1E35FAB20AA8}">
      <dsp:nvSpPr>
        <dsp:cNvPr id="0" name=""/>
        <dsp:cNvSpPr/>
      </dsp:nvSpPr>
      <dsp:spPr>
        <a:xfrm>
          <a:off x="5258741" y="236674"/>
          <a:ext cx="2339590" cy="99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lab work, lab tech to draw Type/screen or Type/Cross</a:t>
          </a:r>
        </a:p>
      </dsp:txBody>
      <dsp:txXfrm>
        <a:off x="5258741" y="236674"/>
        <a:ext cx="2339590" cy="992553"/>
      </dsp:txXfrm>
    </dsp:sp>
    <dsp:sp modelId="{CCE72C32-3A45-4520-92F3-FA50EF700A8C}">
      <dsp:nvSpPr>
        <dsp:cNvPr id="0" name=""/>
        <dsp:cNvSpPr/>
      </dsp:nvSpPr>
      <dsp:spPr>
        <a:xfrm>
          <a:off x="101006" y="1732767"/>
          <a:ext cx="992553" cy="9925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E7524-D0E9-440A-88DB-48A595628040}">
      <dsp:nvSpPr>
        <dsp:cNvPr id="0" name=""/>
        <dsp:cNvSpPr/>
      </dsp:nvSpPr>
      <dsp:spPr>
        <a:xfrm>
          <a:off x="309443" y="1941203"/>
          <a:ext cx="575681" cy="575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2F992-1F1A-4920-897C-626774A69C09}">
      <dsp:nvSpPr>
        <dsp:cNvPr id="0" name=""/>
        <dsp:cNvSpPr/>
      </dsp:nvSpPr>
      <dsp:spPr>
        <a:xfrm>
          <a:off x="1306250" y="1732767"/>
          <a:ext cx="2339590" cy="99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Review physician orders, make sure you have a type and screen ordered</a:t>
          </a:r>
        </a:p>
      </dsp:txBody>
      <dsp:txXfrm>
        <a:off x="1306250" y="1732767"/>
        <a:ext cx="2339590" cy="992553"/>
      </dsp:txXfrm>
    </dsp:sp>
    <dsp:sp modelId="{F3793198-238F-4791-9911-7340AC593099}">
      <dsp:nvSpPr>
        <dsp:cNvPr id="0" name=""/>
        <dsp:cNvSpPr/>
      </dsp:nvSpPr>
      <dsp:spPr>
        <a:xfrm>
          <a:off x="4053497" y="1732767"/>
          <a:ext cx="992553" cy="9925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1ADE7-B3A5-40E0-B639-675059426B6B}">
      <dsp:nvSpPr>
        <dsp:cNvPr id="0" name=""/>
        <dsp:cNvSpPr/>
      </dsp:nvSpPr>
      <dsp:spPr>
        <a:xfrm>
          <a:off x="4261933" y="1941203"/>
          <a:ext cx="575681" cy="575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90CDD-23B2-4AAA-98D9-D96BD3CF2343}">
      <dsp:nvSpPr>
        <dsp:cNvPr id="0" name=""/>
        <dsp:cNvSpPr/>
      </dsp:nvSpPr>
      <dsp:spPr>
        <a:xfrm>
          <a:off x="5258741" y="1732767"/>
          <a:ext cx="2339590" cy="99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When the order for RBC’s is entered in the EHR/LIS an ABO/RH and antibody screen will be automatically ordered</a:t>
          </a:r>
        </a:p>
      </dsp:txBody>
      <dsp:txXfrm>
        <a:off x="5258741" y="1732767"/>
        <a:ext cx="2339590" cy="9925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6A150-112C-4E4F-82B2-8F0A617E30EB}">
      <dsp:nvSpPr>
        <dsp:cNvPr id="0" name=""/>
        <dsp:cNvSpPr/>
      </dsp:nvSpPr>
      <dsp:spPr>
        <a:xfrm>
          <a:off x="0" y="1567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C9AAF-7C59-4DD8-AB06-1C67A4E4F4C0}">
      <dsp:nvSpPr>
        <dsp:cNvPr id="0" name=""/>
        <dsp:cNvSpPr/>
      </dsp:nvSpPr>
      <dsp:spPr>
        <a:xfrm>
          <a:off x="240375" y="180359"/>
          <a:ext cx="437045" cy="4370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E6755-32B4-4665-ACBC-34038C7B7548}">
      <dsp:nvSpPr>
        <dsp:cNvPr id="0" name=""/>
        <dsp:cNvSpPr/>
      </dsp:nvSpPr>
      <dsp:spPr>
        <a:xfrm>
          <a:off x="917796" y="1567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Risks must be explained to the patient ( before the transfusion) by the physician</a:t>
          </a:r>
        </a:p>
      </dsp:txBody>
      <dsp:txXfrm>
        <a:off x="917796" y="1567"/>
        <a:ext cx="5674188" cy="794628"/>
      </dsp:txXfrm>
    </dsp:sp>
    <dsp:sp modelId="{A1E90977-5DAB-4EC7-B2B9-B8534ECFFAD4}">
      <dsp:nvSpPr>
        <dsp:cNvPr id="0" name=""/>
        <dsp:cNvSpPr/>
      </dsp:nvSpPr>
      <dsp:spPr>
        <a:xfrm>
          <a:off x="0" y="994853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9FFD9-EEF8-4B04-AA22-6A7B4820129C}">
      <dsp:nvSpPr>
        <dsp:cNvPr id="0" name=""/>
        <dsp:cNvSpPr/>
      </dsp:nvSpPr>
      <dsp:spPr>
        <a:xfrm>
          <a:off x="240375" y="1173645"/>
          <a:ext cx="437045" cy="4370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4E836-3287-49D0-9C21-46C3E440F00D}">
      <dsp:nvSpPr>
        <dsp:cNvPr id="0" name=""/>
        <dsp:cNvSpPr/>
      </dsp:nvSpPr>
      <dsp:spPr>
        <a:xfrm>
          <a:off x="917796" y="994853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Signs of adverse reactions to the transfusion </a:t>
          </a:r>
        </a:p>
      </dsp:txBody>
      <dsp:txXfrm>
        <a:off x="917796" y="994853"/>
        <a:ext cx="5674188" cy="794628"/>
      </dsp:txXfrm>
    </dsp:sp>
    <dsp:sp modelId="{BC2F53DC-6C7F-4EFC-BC78-ECF23FA82535}">
      <dsp:nvSpPr>
        <dsp:cNvPr id="0" name=""/>
        <dsp:cNvSpPr/>
      </dsp:nvSpPr>
      <dsp:spPr>
        <a:xfrm>
          <a:off x="0" y="1988139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FE8C5-13C7-4D46-BE93-B8BE713B8A58}">
      <dsp:nvSpPr>
        <dsp:cNvPr id="0" name=""/>
        <dsp:cNvSpPr/>
      </dsp:nvSpPr>
      <dsp:spPr>
        <a:xfrm>
          <a:off x="240375" y="2166931"/>
          <a:ext cx="437045" cy="4370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41445-9F3E-4371-84FE-08278C10E44B}">
      <dsp:nvSpPr>
        <dsp:cNvPr id="0" name=""/>
        <dsp:cNvSpPr/>
      </dsp:nvSpPr>
      <dsp:spPr>
        <a:xfrm>
          <a:off x="917796" y="1988139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Teaching is  required  for </a:t>
          </a:r>
          <a:r>
            <a:rPr lang="en-US" sz="2000" u="sng" kern="1200"/>
            <a:t>all</a:t>
          </a:r>
          <a:r>
            <a:rPr lang="en-US" sz="2000" kern="1200"/>
            <a:t> patients (in and out) </a:t>
          </a:r>
        </a:p>
      </dsp:txBody>
      <dsp:txXfrm>
        <a:off x="917796" y="1988139"/>
        <a:ext cx="5674188" cy="794628"/>
      </dsp:txXfrm>
    </dsp:sp>
    <dsp:sp modelId="{C7767235-F67C-4668-BBFB-130AA2DB6D93}">
      <dsp:nvSpPr>
        <dsp:cNvPr id="0" name=""/>
        <dsp:cNvSpPr/>
      </dsp:nvSpPr>
      <dsp:spPr>
        <a:xfrm>
          <a:off x="0" y="2981425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2D3E6-6032-4046-BE78-FAA4B6FFA2E7}">
      <dsp:nvSpPr>
        <dsp:cNvPr id="0" name=""/>
        <dsp:cNvSpPr/>
      </dsp:nvSpPr>
      <dsp:spPr>
        <a:xfrm>
          <a:off x="240375" y="3160216"/>
          <a:ext cx="437045" cy="4370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9F499-D212-4BF3-A3BF-E2A844723602}">
      <dsp:nvSpPr>
        <dsp:cNvPr id="0" name=""/>
        <dsp:cNvSpPr/>
      </dsp:nvSpPr>
      <dsp:spPr>
        <a:xfrm>
          <a:off x="917796" y="2981425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Patient signature required —a copy remains with chart</a:t>
          </a:r>
        </a:p>
      </dsp:txBody>
      <dsp:txXfrm>
        <a:off x="917796" y="2981425"/>
        <a:ext cx="5674188" cy="7946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EC394-458C-45C1-B9A9-723E8E5F48A7}">
      <dsp:nvSpPr>
        <dsp:cNvPr id="0" name=""/>
        <dsp:cNvSpPr/>
      </dsp:nvSpPr>
      <dsp:spPr>
        <a:xfrm>
          <a:off x="1318397" y="1641"/>
          <a:ext cx="5273588" cy="720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22" tIns="182955" rIns="102322" bIns="18295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started within 30 minutes</a:t>
          </a:r>
        </a:p>
      </dsp:txBody>
      <dsp:txXfrm>
        <a:off x="1318397" y="1641"/>
        <a:ext cx="5273588" cy="720293"/>
      </dsp:txXfrm>
    </dsp:sp>
    <dsp:sp modelId="{CE57CDAB-B5F3-471A-8337-C7D5980FAD9A}">
      <dsp:nvSpPr>
        <dsp:cNvPr id="0" name=""/>
        <dsp:cNvSpPr/>
      </dsp:nvSpPr>
      <dsp:spPr>
        <a:xfrm>
          <a:off x="0" y="1641"/>
          <a:ext cx="1318397" cy="720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65" tIns="71149" rIns="69765" bIns="7114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</a:t>
          </a:r>
        </a:p>
      </dsp:txBody>
      <dsp:txXfrm>
        <a:off x="0" y="1641"/>
        <a:ext cx="1318397" cy="720293"/>
      </dsp:txXfrm>
    </dsp:sp>
    <dsp:sp modelId="{C51E4BB1-A346-4B62-B577-E9CAF5D1D4FB}">
      <dsp:nvSpPr>
        <dsp:cNvPr id="0" name=""/>
        <dsp:cNvSpPr/>
      </dsp:nvSpPr>
      <dsp:spPr>
        <a:xfrm>
          <a:off x="1318397" y="765152"/>
          <a:ext cx="5273588" cy="720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22" tIns="182955" rIns="102322" bIns="18295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infused within 4 hours</a:t>
          </a:r>
        </a:p>
      </dsp:txBody>
      <dsp:txXfrm>
        <a:off x="1318397" y="765152"/>
        <a:ext cx="5273588" cy="720293"/>
      </dsp:txXfrm>
    </dsp:sp>
    <dsp:sp modelId="{2E4F7869-C4E4-4205-BFE1-F9E824E4B8AF}">
      <dsp:nvSpPr>
        <dsp:cNvPr id="0" name=""/>
        <dsp:cNvSpPr/>
      </dsp:nvSpPr>
      <dsp:spPr>
        <a:xfrm>
          <a:off x="0" y="765152"/>
          <a:ext cx="1318397" cy="720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65" tIns="71149" rIns="69765" bIns="7114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</a:t>
          </a:r>
        </a:p>
      </dsp:txBody>
      <dsp:txXfrm>
        <a:off x="0" y="765152"/>
        <a:ext cx="1318397" cy="720293"/>
      </dsp:txXfrm>
    </dsp:sp>
    <dsp:sp modelId="{C5C01A94-ED15-4D6C-9C1B-DA8ABE3DC3AC}">
      <dsp:nvSpPr>
        <dsp:cNvPr id="0" name=""/>
        <dsp:cNvSpPr/>
      </dsp:nvSpPr>
      <dsp:spPr>
        <a:xfrm>
          <a:off x="1318397" y="1528664"/>
          <a:ext cx="5273588" cy="720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22" tIns="182955" rIns="102322" bIns="18295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Not put in any unauthorized refrigerator.</a:t>
          </a:r>
        </a:p>
      </dsp:txBody>
      <dsp:txXfrm>
        <a:off x="1318397" y="1528664"/>
        <a:ext cx="5273588" cy="720293"/>
      </dsp:txXfrm>
    </dsp:sp>
    <dsp:sp modelId="{8E357769-1309-4C6B-92B6-FD265BED42B7}">
      <dsp:nvSpPr>
        <dsp:cNvPr id="0" name=""/>
        <dsp:cNvSpPr/>
      </dsp:nvSpPr>
      <dsp:spPr>
        <a:xfrm>
          <a:off x="0" y="1528664"/>
          <a:ext cx="1318397" cy="720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65" tIns="71149" rIns="69765" bIns="7114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</a:t>
          </a:r>
        </a:p>
      </dsp:txBody>
      <dsp:txXfrm>
        <a:off x="0" y="1528664"/>
        <a:ext cx="1318397" cy="720293"/>
      </dsp:txXfrm>
    </dsp:sp>
    <dsp:sp modelId="{52E43837-30DA-4845-B07E-527FAE910FF7}">
      <dsp:nvSpPr>
        <dsp:cNvPr id="0" name=""/>
        <dsp:cNvSpPr/>
      </dsp:nvSpPr>
      <dsp:spPr>
        <a:xfrm>
          <a:off x="1318397" y="2292175"/>
          <a:ext cx="5273588" cy="720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22" tIns="182955" rIns="102322" bIns="18295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Not heated in a microwave</a:t>
          </a:r>
        </a:p>
      </dsp:txBody>
      <dsp:txXfrm>
        <a:off x="1318397" y="2292175"/>
        <a:ext cx="5273588" cy="720293"/>
      </dsp:txXfrm>
    </dsp:sp>
    <dsp:sp modelId="{A5669F82-F8C2-4A66-A910-8CD7F313657F}">
      <dsp:nvSpPr>
        <dsp:cNvPr id="0" name=""/>
        <dsp:cNvSpPr/>
      </dsp:nvSpPr>
      <dsp:spPr>
        <a:xfrm>
          <a:off x="0" y="2292175"/>
          <a:ext cx="1318397" cy="720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65" tIns="71149" rIns="69765" bIns="7114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</a:t>
          </a:r>
        </a:p>
      </dsp:txBody>
      <dsp:txXfrm>
        <a:off x="0" y="2292175"/>
        <a:ext cx="1318397" cy="720293"/>
      </dsp:txXfrm>
    </dsp:sp>
    <dsp:sp modelId="{14F7B52D-7786-4E53-981A-67E4A46530DE}">
      <dsp:nvSpPr>
        <dsp:cNvPr id="0" name=""/>
        <dsp:cNvSpPr/>
      </dsp:nvSpPr>
      <dsp:spPr>
        <a:xfrm>
          <a:off x="1318397" y="3055686"/>
          <a:ext cx="5273588" cy="720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22" tIns="182955" rIns="102322" bIns="18295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checked by 1 RN and 1 licensed person( RN, LVN) at the patient’s bedside before infusing</a:t>
          </a:r>
        </a:p>
      </dsp:txBody>
      <dsp:txXfrm>
        <a:off x="1318397" y="3055686"/>
        <a:ext cx="5273588" cy="720293"/>
      </dsp:txXfrm>
    </dsp:sp>
    <dsp:sp modelId="{C0F070FC-26F3-406C-A185-889A80C9F873}">
      <dsp:nvSpPr>
        <dsp:cNvPr id="0" name=""/>
        <dsp:cNvSpPr/>
      </dsp:nvSpPr>
      <dsp:spPr>
        <a:xfrm>
          <a:off x="0" y="3055686"/>
          <a:ext cx="1318397" cy="720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65" tIns="71149" rIns="69765" bIns="7114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</a:t>
          </a:r>
        </a:p>
      </dsp:txBody>
      <dsp:txXfrm>
        <a:off x="0" y="3055686"/>
        <a:ext cx="1318397" cy="7202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E69B8-DCE0-40BE-8DEA-8458321DFF9A}">
      <dsp:nvSpPr>
        <dsp:cNvPr id="0" name=""/>
        <dsp:cNvSpPr/>
      </dsp:nvSpPr>
      <dsp:spPr>
        <a:xfrm>
          <a:off x="1024831" y="2429"/>
          <a:ext cx="4099327" cy="12583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38" tIns="319622" rIns="79538" bIns="3196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Check the patient’s hospital arm band</a:t>
          </a:r>
        </a:p>
      </dsp:txBody>
      <dsp:txXfrm>
        <a:off x="1024831" y="2429"/>
        <a:ext cx="4099327" cy="1258354"/>
      </dsp:txXfrm>
    </dsp:sp>
    <dsp:sp modelId="{533AF5D5-BD04-4B72-8DE3-542ED48DBF79}">
      <dsp:nvSpPr>
        <dsp:cNvPr id="0" name=""/>
        <dsp:cNvSpPr/>
      </dsp:nvSpPr>
      <dsp:spPr>
        <a:xfrm>
          <a:off x="0" y="2429"/>
          <a:ext cx="1024831" cy="12583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31" tIns="124297" rIns="54231" bIns="12429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Check</a:t>
          </a:r>
        </a:p>
      </dsp:txBody>
      <dsp:txXfrm>
        <a:off x="0" y="2429"/>
        <a:ext cx="1024831" cy="1258354"/>
      </dsp:txXfrm>
    </dsp:sp>
    <dsp:sp modelId="{2FB1055A-0D98-4FFF-A485-CB9E19EB534F}">
      <dsp:nvSpPr>
        <dsp:cNvPr id="0" name=""/>
        <dsp:cNvSpPr/>
      </dsp:nvSpPr>
      <dsp:spPr>
        <a:xfrm>
          <a:off x="1024831" y="1336284"/>
          <a:ext cx="4099327" cy="1258354"/>
        </a:xfrm>
        <a:prstGeom prst="rect">
          <a:avLst/>
        </a:prstGeom>
        <a:solidFill>
          <a:schemeClr val="accent5">
            <a:tint val="40000"/>
            <a:alpha val="90000"/>
            <a:hueOff val="1432725"/>
            <a:satOff val="-1155"/>
            <a:lumOff val="309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432725"/>
              <a:satOff val="-1155"/>
              <a:lumOff val="3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38" tIns="319622" rIns="79538" bIns="3196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Check the patient’s Blood Bank arm band</a:t>
          </a:r>
        </a:p>
      </dsp:txBody>
      <dsp:txXfrm>
        <a:off x="1024831" y="1336284"/>
        <a:ext cx="4099327" cy="1258354"/>
      </dsp:txXfrm>
    </dsp:sp>
    <dsp:sp modelId="{E1C68B6E-CAA0-450B-9572-0378F0F2C504}">
      <dsp:nvSpPr>
        <dsp:cNvPr id="0" name=""/>
        <dsp:cNvSpPr/>
      </dsp:nvSpPr>
      <dsp:spPr>
        <a:xfrm>
          <a:off x="0" y="1336284"/>
          <a:ext cx="1024831" cy="1258354"/>
        </a:xfrm>
        <a:prstGeom prst="rect">
          <a:avLst/>
        </a:prstGeom>
        <a:gradFill rotWithShape="0">
          <a:gsLst>
            <a:gs pos="0">
              <a:schemeClr val="accent5">
                <a:hueOff val="1602711"/>
                <a:satOff val="-3255"/>
                <a:lumOff val="2092"/>
                <a:alphaOff val="0"/>
                <a:tint val="96000"/>
                <a:lumMod val="104000"/>
              </a:schemeClr>
            </a:gs>
            <a:gs pos="100000">
              <a:schemeClr val="accent5">
                <a:hueOff val="1602711"/>
                <a:satOff val="-3255"/>
                <a:lumOff val="209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602711"/>
              <a:satOff val="-3255"/>
              <a:lumOff val="209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31" tIns="124297" rIns="54231" bIns="12429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Check</a:t>
          </a:r>
        </a:p>
      </dsp:txBody>
      <dsp:txXfrm>
        <a:off x="0" y="1336284"/>
        <a:ext cx="1024831" cy="1258354"/>
      </dsp:txXfrm>
    </dsp:sp>
    <dsp:sp modelId="{4B0C2918-6559-49A5-9248-89E1E1616B22}">
      <dsp:nvSpPr>
        <dsp:cNvPr id="0" name=""/>
        <dsp:cNvSpPr/>
      </dsp:nvSpPr>
      <dsp:spPr>
        <a:xfrm>
          <a:off x="1024831" y="2670140"/>
          <a:ext cx="4099327" cy="1258354"/>
        </a:xfrm>
        <a:prstGeom prst="rect">
          <a:avLst/>
        </a:prstGeom>
        <a:solidFill>
          <a:schemeClr val="accent5">
            <a:tint val="40000"/>
            <a:alpha val="90000"/>
            <a:hueOff val="2865450"/>
            <a:satOff val="-2310"/>
            <a:lumOff val="617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865450"/>
              <a:satOff val="-2310"/>
              <a:lumOff val="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38" tIns="319622" rIns="79538" bIns="3196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At least one RN and another licensed nurse must confirm the patient ID with at least two unique identifiers</a:t>
          </a:r>
        </a:p>
      </dsp:txBody>
      <dsp:txXfrm>
        <a:off x="1024831" y="2670140"/>
        <a:ext cx="4099327" cy="1258354"/>
      </dsp:txXfrm>
    </dsp:sp>
    <dsp:sp modelId="{E1EB0157-A4A5-4E42-A0DB-1A8F803D4168}">
      <dsp:nvSpPr>
        <dsp:cNvPr id="0" name=""/>
        <dsp:cNvSpPr/>
      </dsp:nvSpPr>
      <dsp:spPr>
        <a:xfrm>
          <a:off x="0" y="2670140"/>
          <a:ext cx="1024831" cy="1258354"/>
        </a:xfrm>
        <a:prstGeom prst="rect">
          <a:avLst/>
        </a:prstGeom>
        <a:gradFill rotWithShape="0">
          <a:gsLst>
            <a:gs pos="0">
              <a:schemeClr val="accent5">
                <a:hueOff val="3205422"/>
                <a:satOff val="-6509"/>
                <a:lumOff val="4183"/>
                <a:alphaOff val="0"/>
                <a:tint val="96000"/>
                <a:lumMod val="104000"/>
              </a:schemeClr>
            </a:gs>
            <a:gs pos="100000">
              <a:schemeClr val="accent5">
                <a:hueOff val="3205422"/>
                <a:satOff val="-6509"/>
                <a:lumOff val="418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205422"/>
              <a:satOff val="-6509"/>
              <a:lumOff val="418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31" tIns="124297" rIns="54231" bIns="12429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Confirm</a:t>
          </a:r>
        </a:p>
      </dsp:txBody>
      <dsp:txXfrm>
        <a:off x="0" y="2670140"/>
        <a:ext cx="1024831" cy="1258354"/>
      </dsp:txXfrm>
    </dsp:sp>
    <dsp:sp modelId="{D9590F53-687C-4CA8-A55B-B8776BB7C827}">
      <dsp:nvSpPr>
        <dsp:cNvPr id="0" name=""/>
        <dsp:cNvSpPr/>
      </dsp:nvSpPr>
      <dsp:spPr>
        <a:xfrm>
          <a:off x="1024831" y="4003995"/>
          <a:ext cx="4099327" cy="1258354"/>
        </a:xfrm>
        <a:prstGeom prst="rect">
          <a:avLst/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4298175"/>
              <a:satOff val="-3465"/>
              <a:lumOff val="9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38" tIns="319622" rIns="79538" bIns="3196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Bring WOW to Bedside and document </a:t>
          </a:r>
        </a:p>
      </dsp:txBody>
      <dsp:txXfrm>
        <a:off x="1024831" y="4003995"/>
        <a:ext cx="4099327" cy="1258354"/>
      </dsp:txXfrm>
    </dsp:sp>
    <dsp:sp modelId="{CB13263A-00D6-470F-8D71-D6FCCBDC1197}">
      <dsp:nvSpPr>
        <dsp:cNvPr id="0" name=""/>
        <dsp:cNvSpPr/>
      </dsp:nvSpPr>
      <dsp:spPr>
        <a:xfrm>
          <a:off x="0" y="4003995"/>
          <a:ext cx="1024831" cy="1258354"/>
        </a:xfrm>
        <a:prstGeom prst="rect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31" tIns="124297" rIns="54231" bIns="1242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Document</a:t>
          </a:r>
        </a:p>
      </dsp:txBody>
      <dsp:txXfrm>
        <a:off x="0" y="4003995"/>
        <a:ext cx="1024831" cy="125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07F956-4AEF-4672-96AF-DB3289D10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488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48E3E-47D8-4F48-8B02-4D8E3B78B9E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701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D9171-55C2-4AD8-AC5A-CC35A1D7EC8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770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6C674-7425-4FF9-AE8E-7BA7521E3D4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22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1333-7D81-4BB7-871B-42B4BA19573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404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FDF37-56BA-450D-81DD-A9707D4856F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43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D74D2-BB13-4249-8553-9984C001CDD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3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EA8E6-A0E6-415E-8F6A-3DB82F5B560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25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25ACB-4C93-4514-B046-CD0EA765D67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77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25ACB-4C93-4514-B046-CD0EA765D67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445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25ACB-4C93-4514-B046-CD0EA765D67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715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D19C6-E04A-4862-888D-F7F6E6D5970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82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B088B-2DD1-4DDF-A25F-7BBDB8E6CEB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142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D06D1-C7EE-4FC6-97BB-D6EE948E301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390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2B5F1-1CE8-4511-912C-DA5067F6E12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924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A63C8-62DD-4157-9F0C-67E92607B36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214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7F956-4AEF-4672-96AF-DB3289D107E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721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0BBD3-07E4-4547-B8C3-9BA46B059C76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31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0BBD3-07E4-4547-B8C3-9BA46B059C76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60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7328E-7CBD-44F3-81EE-0F11BEC78724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155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237A8-EF73-40E1-B95C-84F02C0B0AB4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158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1BB1F-0060-4DF9-BC21-75E14277C981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Lab will provided form and blood upon request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08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2F27C-91DB-4043-8FE3-08AC01D6CBF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9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25ACB-4C93-4514-B046-CD0EA765D67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4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25ACB-4C93-4514-B046-CD0EA765D67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92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25ACB-4C93-4514-B046-CD0EA765D67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60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25ACB-4C93-4514-B046-CD0EA765D67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61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25ACB-4C93-4514-B046-CD0EA765D67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474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3B8C1-7D5E-4283-A9E6-F1105B65A2E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2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ECD9B44-1FE5-4152-9483-FEE5B3BFEE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9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16CDDBD-C531-4D7D-BB4E-0AC3A6C06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43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16CDDBD-C531-4D7D-BB4E-0AC3A6C063F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997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6CDDBD-C531-4D7D-BB4E-0AC3A6C06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62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6CDDBD-C531-4D7D-BB4E-0AC3A6C063F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45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6CDDBD-C531-4D7D-BB4E-0AC3A6C06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07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8C3-3863-4FA8-BDE7-6151B45557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72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7D89-2830-4008-B803-CB6AC7B3BA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26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5CF-1BF9-4AE0-A497-337F2B15066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75A83-6060-094D-901E-CBF0C3FEA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867399"/>
            <a:ext cx="2743206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7DCD334-A198-459B-8612-A661E755C4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96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16CDDBD-C531-4D7D-BB4E-0AC3A6C06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5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16CDDBD-C531-4D7D-BB4E-0AC3A6C06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5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4501-6194-4C4F-BA94-22EC8C2027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11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0019-4DC9-4F8C-83FA-E90C4157E4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1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F365-C8F4-4C6C-861F-D810E943E2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26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6CDDBD-C531-4D7D-BB4E-0AC3A6C06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73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6CDDBD-C531-4D7D-BB4E-0AC3A6C06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29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8" name="Group 213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213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" name="Group 2150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152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4" name="Rectangle 2163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6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166" name="Rectangle 2165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7" name="Rectangle 2166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09" y="967417"/>
            <a:ext cx="2834152" cy="30697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altLang="en-US" sz="3500" dirty="0">
                <a:solidFill>
                  <a:srgbClr val="FEFFFF"/>
                </a:solidFill>
              </a:rPr>
            </a:br>
            <a:br>
              <a:rPr lang="en-US" altLang="en-US" sz="3500" dirty="0">
                <a:solidFill>
                  <a:srgbClr val="FEFFFF"/>
                </a:solidFill>
              </a:rPr>
            </a:br>
            <a:br>
              <a:rPr lang="en-US" altLang="en-US" sz="3500" dirty="0">
                <a:solidFill>
                  <a:srgbClr val="FEFFFF"/>
                </a:solidFill>
              </a:rPr>
            </a:br>
            <a:br>
              <a:rPr lang="en-US" altLang="en-US" sz="3500" dirty="0">
                <a:solidFill>
                  <a:srgbClr val="FEFFFF"/>
                </a:solidFill>
              </a:rPr>
            </a:br>
            <a:r>
              <a:rPr lang="en-US" altLang="en-US" sz="4400" dirty="0">
                <a:solidFill>
                  <a:srgbClr val="FEFFFF"/>
                </a:solidFill>
              </a:rPr>
              <a:t>Transfusing Blood Safely</a:t>
            </a:r>
          </a:p>
        </p:txBody>
      </p:sp>
      <p:sp>
        <p:nvSpPr>
          <p:cNvPr id="2168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77E5D-C98C-B062-5DD9-3F93335CD1C2}"/>
              </a:ext>
            </a:extLst>
          </p:cNvPr>
          <p:cNvSpPr txBox="1"/>
          <p:nvPr/>
        </p:nvSpPr>
        <p:spPr>
          <a:xfrm>
            <a:off x="405208" y="5189400"/>
            <a:ext cx="3328587" cy="688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FEFFFF"/>
                </a:solidFill>
              </a:rPr>
              <a:t>Blood Transfusion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3FE9E-6BBB-B581-ACF6-037BCC049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5" y="2729350"/>
            <a:ext cx="4230377" cy="14066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30" name="Rectangle 8412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3526" y="1759268"/>
            <a:ext cx="1840539" cy="3029344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chemeClr val="bg1"/>
                </a:solidFill>
                <a:effectLst/>
                <a:latin typeface="+mn-lt"/>
              </a:rPr>
              <a:t>Leukocyte-reduced RBCs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13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4132" name="Rectangle 8413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133" name="Rectangle 3">
            <a:extLst>
              <a:ext uri="{FF2B5EF4-FFF2-40B4-BE49-F238E27FC236}">
                <a16:creationId xmlns:a16="http://schemas.microsoft.com/office/drawing/2014/main" id="{1529AA70-0F24-F7B9-1467-8528ECA1B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649854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58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30" name="Rectangle 8412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3526" y="1759268"/>
            <a:ext cx="1840539" cy="3029344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+mn-lt"/>
              </a:rPr>
              <a:t>Platelets</a:t>
            </a:r>
            <a:endParaRPr lang="en-US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13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4132" name="Rectangle 8413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133" name="Rectangle 3">
            <a:extLst>
              <a:ext uri="{FF2B5EF4-FFF2-40B4-BE49-F238E27FC236}">
                <a16:creationId xmlns:a16="http://schemas.microsoft.com/office/drawing/2014/main" id="{1529AA70-0F24-F7B9-1467-8528ECA1B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569656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912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30" name="Rectangle 8412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3526" y="1759268"/>
            <a:ext cx="1840539" cy="3029344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+mn-lt"/>
              </a:rPr>
              <a:t>Plasma</a:t>
            </a:r>
            <a:endParaRPr lang="en-US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13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4132" name="Rectangle 8413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133" name="Rectangle 3">
            <a:extLst>
              <a:ext uri="{FF2B5EF4-FFF2-40B4-BE49-F238E27FC236}">
                <a16:creationId xmlns:a16="http://schemas.microsoft.com/office/drawing/2014/main" id="{1529AA70-0F24-F7B9-1467-8528ECA1B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617668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04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30" name="Rectangle 8412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59268"/>
            <a:ext cx="3044310" cy="3029344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+mn-lt"/>
              </a:rPr>
              <a:t>Cryoprecipitate</a:t>
            </a:r>
            <a:endParaRPr lang="en-US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13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4132" name="Rectangle 8413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133" name="Rectangle 3">
            <a:extLst>
              <a:ext uri="{FF2B5EF4-FFF2-40B4-BE49-F238E27FC236}">
                <a16:creationId xmlns:a16="http://schemas.microsoft.com/office/drawing/2014/main" id="{1529AA70-0F24-F7B9-1467-8528ECA1B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89874"/>
              </p:ext>
            </p:extLst>
          </p:nvPr>
        </p:nvGraphicFramePr>
        <p:xfrm>
          <a:off x="3534858" y="457201"/>
          <a:ext cx="5124159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341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016" name="Rectangle 85015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918" y="157148"/>
            <a:ext cx="3841989" cy="681052"/>
          </a:xfrm>
        </p:spPr>
        <p:txBody>
          <a:bodyPr>
            <a:normAutofit/>
          </a:bodyPr>
          <a:lstStyle/>
          <a:p>
            <a:r>
              <a:rPr lang="en-US" altLang="en-US" dirty="0"/>
              <a:t> Equipment</a:t>
            </a:r>
          </a:p>
        </p:txBody>
      </p:sp>
      <p:sp>
        <p:nvSpPr>
          <p:cNvPr id="85018" name="Rectangle 85017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011" name="Rectangle 3"/>
          <p:cNvSpPr>
            <a:spLocks noGrp="1" noChangeArrowheads="1"/>
          </p:cNvSpPr>
          <p:nvPr>
            <p:ph idx="1"/>
          </p:nvPr>
        </p:nvSpPr>
        <p:spPr>
          <a:xfrm>
            <a:off x="486918" y="838200"/>
            <a:ext cx="5532882" cy="58626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</a:rPr>
              <a:t>Antiseptic pad (chlorhexidine-based, povidone-iodine, or alcohol)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</a:rPr>
              <a:t>Blood or blood product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</a:rPr>
              <a:t>Blood or blood product administration set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</a:rPr>
              <a:t>Blood request form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</a:rPr>
              <a:t>Disinfectant pad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</a:rPr>
              <a:t>Gloves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</a:rPr>
              <a:t>IV pole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</a:rPr>
              <a:t>Stethoscope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</a:rPr>
              <a:t>Vital signs monitoring equipment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u="sng" dirty="0">
                <a:effectLst/>
              </a:rPr>
              <a:t>Optional</a:t>
            </a:r>
            <a:r>
              <a:rPr lang="en-US" sz="1400" i="0" dirty="0">
                <a:effectLst/>
              </a:rPr>
              <a:t>: 									 250 mL of normal saline solution, blood warming device and an additional administration set, IV catheter insertion equipment, labels, or other personal protective equipment, prescribed pre-medications.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</a:rPr>
              <a:t>Straight line and Y-type blood administration sets contain a standard 170- to 260-micron blood filter designed to eliminate blood clots and cellular debris that occur during blood storage.</a:t>
            </a:r>
            <a:r>
              <a:rPr lang="en-US" sz="1400" u="sng" baseline="30000" dirty="0"/>
              <a:t> </a:t>
            </a:r>
            <a:endParaRPr lang="en-US" altLang="en-US" sz="700" dirty="0"/>
          </a:p>
          <a:p>
            <a:pPr marL="609600" indent="-609600">
              <a:lnSpc>
                <a:spcPct val="90000"/>
              </a:lnSpc>
            </a:pPr>
            <a:endParaRPr lang="en-US" altLang="en-US" sz="700" dirty="0"/>
          </a:p>
        </p:txBody>
      </p:sp>
      <p:pic>
        <p:nvPicPr>
          <p:cNvPr id="84997" name="Picture 84996">
            <a:extLst>
              <a:ext uri="{FF2B5EF4-FFF2-40B4-BE49-F238E27FC236}">
                <a16:creationId xmlns:a16="http://schemas.microsoft.com/office/drawing/2014/main" id="{7F6FFAB6-F255-3ED2-4014-17C8E4701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72" r="47090" b="-2"/>
          <a:stretch/>
        </p:blipFill>
        <p:spPr>
          <a:xfrm>
            <a:off x="6172200" y="645106"/>
            <a:ext cx="2286000" cy="5247747"/>
          </a:xfrm>
          <a:prstGeom prst="rect">
            <a:avLst/>
          </a:prstGeom>
        </p:spPr>
      </p:pic>
      <p:sp>
        <p:nvSpPr>
          <p:cNvPr id="85020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Bats outline">
            <a:extLst>
              <a:ext uri="{FF2B5EF4-FFF2-40B4-BE49-F238E27FC236}">
                <a16:creationId xmlns:a16="http://schemas.microsoft.com/office/drawing/2014/main" id="{6658479D-BBEA-A39A-9C68-9C7F24504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5083" y="3769526"/>
            <a:ext cx="239435" cy="2394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9236" name="Rectangle 179235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237" name="Rectangle 179236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You received an order to Crossmatch a patient</a:t>
            </a:r>
          </a:p>
        </p:txBody>
      </p:sp>
      <p:sp>
        <p:nvSpPr>
          <p:cNvPr id="179238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9239" name="Rectangle 3">
            <a:extLst>
              <a:ext uri="{FF2B5EF4-FFF2-40B4-BE49-F238E27FC236}">
                <a16:creationId xmlns:a16="http://schemas.microsoft.com/office/drawing/2014/main" id="{4FB621FA-06C8-C4C4-D0A6-1619F0F00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58798"/>
              </p:ext>
            </p:extLst>
          </p:nvPr>
        </p:nvGraphicFramePr>
        <p:xfrm>
          <a:off x="720759" y="2930805"/>
          <a:ext cx="7699339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57" name="Rectangle 53256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3259" name="Group 53258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53260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73" name="Group 53272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53274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>
            <a:normAutofit/>
          </a:bodyPr>
          <a:lstStyle/>
          <a:p>
            <a:r>
              <a:rPr lang="en-US" altLang="en-US" sz="3300"/>
              <a:t>Obtain Informed Consent</a:t>
            </a:r>
          </a:p>
        </p:txBody>
      </p:sp>
      <p:sp>
        <p:nvSpPr>
          <p:cNvPr id="53287" name="Rectangle 53286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289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3253" name="Picture 53252" descr="Pen placed on top of a signature line">
            <a:extLst>
              <a:ext uri="{FF2B5EF4-FFF2-40B4-BE49-F238E27FC236}">
                <a16:creationId xmlns:a16="http://schemas.microsoft.com/office/drawing/2014/main" id="{E070E918-6960-D415-806F-4F966F0C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898" r="8003" b="-2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828643" y="2133600"/>
            <a:ext cx="3799814" cy="3777622"/>
          </a:xfrm>
        </p:spPr>
        <p:txBody>
          <a:bodyPr>
            <a:normAutofit/>
          </a:bodyPr>
          <a:lstStyle/>
          <a:p>
            <a:r>
              <a:rPr lang="en-US" altLang="en-US" dirty="0"/>
              <a:t>Patient or responsible person must sign an informed consent  before calling the lab unless is an emergency</a:t>
            </a:r>
          </a:p>
          <a:p>
            <a:r>
              <a:rPr lang="en-US" altLang="en-US" dirty="0"/>
              <a:t>Physician must sign the blood consent form  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Transfusion Awareness</a:t>
            </a:r>
          </a:p>
        </p:txBody>
      </p:sp>
      <p:graphicFrame>
        <p:nvGraphicFramePr>
          <p:cNvPr id="55321" name="Rectangle 3">
            <a:extLst>
              <a:ext uri="{FF2B5EF4-FFF2-40B4-BE49-F238E27FC236}">
                <a16:creationId xmlns:a16="http://schemas.microsoft.com/office/drawing/2014/main" id="{307E97ED-FF76-F0FA-F0AF-98931240C6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42415" y="2133600"/>
          <a:ext cx="6591985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425" name="Rectangle 57424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426" name="Group 57425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57427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79817" y="1159566"/>
            <a:ext cx="2747204" cy="4568264"/>
          </a:xfrm>
        </p:spPr>
        <p:txBody>
          <a:bodyPr anchor="ctr">
            <a:normAutofit/>
          </a:bodyPr>
          <a:lstStyle/>
          <a:p>
            <a:r>
              <a:rPr lang="en-US" altLang="en-US" sz="3300">
                <a:solidFill>
                  <a:schemeClr val="tx1"/>
                </a:solidFill>
              </a:rPr>
              <a:t>Patient Preparation Before Retrieving Blood From the Lab</a:t>
            </a:r>
          </a:p>
        </p:txBody>
      </p:sp>
      <p:sp>
        <p:nvSpPr>
          <p:cNvPr id="57428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5670183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77982" y="1286934"/>
            <a:ext cx="3969327" cy="4284134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Teaching completed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IV established  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Supplies assembled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Consent for transfusion signed by physician and patient</a:t>
            </a:r>
          </a:p>
          <a:p>
            <a:pPr marL="0" indent="0">
              <a:buNone/>
            </a:pPr>
            <a:endParaRPr lang="en-US" altLang="en-US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3064" name="Rectangle 173063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066" name="Group 173065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173067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68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69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0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1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2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3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4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5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6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7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8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879817" y="1159566"/>
            <a:ext cx="2747204" cy="4568264"/>
          </a:xfrm>
        </p:spPr>
        <p:txBody>
          <a:bodyPr anchor="ctr"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Acquisition of Blood</a:t>
            </a:r>
          </a:p>
        </p:txBody>
      </p:sp>
      <p:sp>
        <p:nvSpPr>
          <p:cNvPr id="173080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5670183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477982" y="1286934"/>
            <a:ext cx="3969327" cy="4284134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The blood transfusion tag will be printed in the lab. 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Licensed nursing staff should present the blood transfusion tag to the lab technician to check out the blood.</a:t>
            </a:r>
          </a:p>
          <a:p>
            <a:pPr marL="0" indent="0">
              <a:buNone/>
            </a:pP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FFFFFF"/>
                </a:solidFill>
              </a:rPr>
              <a:t> </a:t>
            </a:r>
          </a:p>
          <a:p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84" name="Rectangle 47183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7185" name="Group 47184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47188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94" name="Group 4719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47167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62322" y="304800"/>
            <a:ext cx="3766137" cy="110614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 Program Goals and Objectives</a:t>
            </a:r>
          </a:p>
        </p:txBody>
      </p:sp>
      <p:sp>
        <p:nvSpPr>
          <p:cNvPr id="47195" name="Rectangle 47194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196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7109" name="Picture 47108" descr="Test tubes with samples on a test tube rack">
            <a:extLst>
              <a:ext uri="{FF2B5EF4-FFF2-40B4-BE49-F238E27FC236}">
                <a16:creationId xmlns:a16="http://schemas.microsoft.com/office/drawing/2014/main" id="{8CFE43F9-83C1-3762-31E9-375E3BAC6D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23" r="29678" b="-2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828643" y="1752600"/>
            <a:ext cx="3799814" cy="456992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the types of blood products prescribed for common conditions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transfusion reactions and their treatments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Apply evidence-based guidelines for the safe administration of blood products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Apply the nursing process to prevent, identify, and treat potential complications associated with blood administration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08" name="Rectangle 153607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610" name="Group 153609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153611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12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13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14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15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16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17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18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19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0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1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2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879817" y="1159566"/>
            <a:ext cx="2747204" cy="4568264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Acquisition of Blood Cont.</a:t>
            </a:r>
          </a:p>
        </p:txBody>
      </p:sp>
      <p:sp>
        <p:nvSpPr>
          <p:cNvPr id="153624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5670183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477982" y="1286934"/>
            <a:ext cx="3969327" cy="4284134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Check the unit of blood for: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</a:rPr>
              <a:t>Visible signs of gas, hemolysis, cloudiness, or clots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</a:rPr>
              <a:t>If any of these findings are present, the  lab tech will choose another unit, and it will be checked in the same manner.</a:t>
            </a:r>
          </a:p>
          <a:p>
            <a:pPr lvl="1"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666" name="Rectangle 154665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667" name="Group 154666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154635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6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7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8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9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0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1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2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3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4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5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6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79817" y="1159566"/>
            <a:ext cx="2747204" cy="4568264"/>
          </a:xfrm>
        </p:spPr>
        <p:txBody>
          <a:bodyPr anchor="ctr"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Acquisition of Blood Cont.</a:t>
            </a:r>
          </a:p>
        </p:txBody>
      </p:sp>
      <p:sp>
        <p:nvSpPr>
          <p:cNvPr id="154668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5670183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77982" y="1286934"/>
            <a:ext cx="3969327" cy="4284134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Look closely at the Blood Transfusion Unit Tag 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</a:rPr>
              <a:t>Verify that the  ABO, Rh, unit number, expiration date, and the </a:t>
            </a:r>
            <a:r>
              <a:rPr lang="en-US" altLang="en-US" u="sng" dirty="0">
                <a:solidFill>
                  <a:srgbClr val="FFFFFF"/>
                </a:solidFill>
              </a:rPr>
              <a:t>blood bank armband alpha-numeric sticker</a:t>
            </a:r>
            <a:r>
              <a:rPr lang="en-US" altLang="en-US" dirty="0">
                <a:solidFill>
                  <a:srgbClr val="FFFFFF"/>
                </a:solidFill>
              </a:rPr>
              <a:t> on the tag match exactly with the actual unit of blood as you do a verbal read back with the technician. 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</a:rPr>
              <a:t>The patient </a:t>
            </a:r>
            <a:r>
              <a:rPr lang="en-US" altLang="en-US" u="sng" dirty="0">
                <a:solidFill>
                  <a:srgbClr val="FFFFFF"/>
                </a:solidFill>
              </a:rPr>
              <a:t>must</a:t>
            </a:r>
            <a:r>
              <a:rPr lang="en-US" altLang="en-US" dirty="0">
                <a:solidFill>
                  <a:srgbClr val="FFFFFF"/>
                </a:solidFill>
              </a:rPr>
              <a:t> have an arm band on with the exact matching blood bank alpha-numeric sticker.	</a:t>
            </a:r>
          </a:p>
          <a:p>
            <a:pPr lvl="2"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AE21-F499-C74E-5FD3-87CE1507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Update</a:t>
            </a:r>
          </a:p>
        </p:txBody>
      </p:sp>
      <p:pic>
        <p:nvPicPr>
          <p:cNvPr id="8" name="Untitled design">
            <a:hlinkClick r:id="" action="ppaction://media"/>
            <a:extLst>
              <a:ext uri="{FF2B5EF4-FFF2-40B4-BE49-F238E27FC236}">
                <a16:creationId xmlns:a16="http://schemas.microsoft.com/office/drawing/2014/main" id="{DAEFB416-8E8E-2583-8B22-CF686EB2EE2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600200"/>
            <a:ext cx="8610600" cy="4276726"/>
          </a:xfrm>
        </p:spPr>
      </p:pic>
      <p:pic>
        <p:nvPicPr>
          <p:cNvPr id="3" name="Graphic 2" descr="Bats outline">
            <a:extLst>
              <a:ext uri="{FF2B5EF4-FFF2-40B4-BE49-F238E27FC236}">
                <a16:creationId xmlns:a16="http://schemas.microsoft.com/office/drawing/2014/main" id="{B6F6A02B-D991-4D49-A8C2-094ED7626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5600" y="6400800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edical procedure&#10;&#10;Description automatically generated">
            <a:extLst>
              <a:ext uri="{FF2B5EF4-FFF2-40B4-BE49-F238E27FC236}">
                <a16:creationId xmlns:a16="http://schemas.microsoft.com/office/drawing/2014/main" id="{F6A9787F-D202-E096-950C-722C18578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66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1" y="624110"/>
            <a:ext cx="7086600" cy="823690"/>
          </a:xfrm>
        </p:spPr>
        <p:txBody>
          <a:bodyPr>
            <a:normAutofit/>
          </a:bodyPr>
          <a:lstStyle/>
          <a:p>
            <a:r>
              <a:rPr lang="en-US" altLang="en-US" dirty="0"/>
              <a:t>Blood Administration Must Be’s</a:t>
            </a:r>
          </a:p>
        </p:txBody>
      </p:sp>
      <p:graphicFrame>
        <p:nvGraphicFramePr>
          <p:cNvPr id="61503" name="Rectangle 3">
            <a:extLst>
              <a:ext uri="{FF2B5EF4-FFF2-40B4-BE49-F238E27FC236}">
                <a16:creationId xmlns:a16="http://schemas.microsoft.com/office/drawing/2014/main" id="{FA39C350-D6CB-4762-DD70-7CE1C15A9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091561"/>
              </p:ext>
            </p:extLst>
          </p:nvPr>
        </p:nvGraphicFramePr>
        <p:xfrm>
          <a:off x="1752600" y="1905000"/>
          <a:ext cx="6591985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79" name="Rectangle 6357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altLang="en-US" sz="2000">
                <a:solidFill>
                  <a:schemeClr val="bg1"/>
                </a:solidFill>
              </a:rPr>
              <a:t>Bedside Patient Identification</a:t>
            </a:r>
          </a:p>
        </p:txBody>
      </p:sp>
      <p:sp>
        <p:nvSpPr>
          <p:cNvPr id="63580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63581" name="Rectangle 63580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582" name="Rectangle 3">
            <a:extLst>
              <a:ext uri="{FF2B5EF4-FFF2-40B4-BE49-F238E27FC236}">
                <a16:creationId xmlns:a16="http://schemas.microsoft.com/office/drawing/2014/main" id="{4E96389D-689D-933D-E1F1-4D44A867C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568911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12" name="Rectangle 175211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172" y="304800"/>
            <a:ext cx="7284749" cy="7620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Bedside Patient ID</a:t>
            </a:r>
          </a:p>
        </p:txBody>
      </p:sp>
      <p:sp>
        <p:nvSpPr>
          <p:cNvPr id="175213" name="Rectangle 175212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5214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5215" name="Rectangle 3">
            <a:extLst>
              <a:ext uri="{FF2B5EF4-FFF2-40B4-BE49-F238E27FC236}">
                <a16:creationId xmlns:a16="http://schemas.microsoft.com/office/drawing/2014/main" id="{5B893DFF-5810-BD32-0F38-EDF166E2E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25590"/>
              </p:ext>
            </p:extLst>
          </p:nvPr>
        </p:nvGraphicFramePr>
        <p:xfrm>
          <a:off x="1346172" y="1447800"/>
          <a:ext cx="6740553" cy="478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6230" name="Rectangle 176229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231" name="Rectangle 17623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543" y="304800"/>
            <a:ext cx="703755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Patient’s Blood Bank Bands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and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Patient Identification Arm Bands</a:t>
            </a:r>
          </a:p>
        </p:txBody>
      </p:sp>
      <p:sp>
        <p:nvSpPr>
          <p:cNvPr id="176232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6178" name="Rectangle 3">
            <a:extLst>
              <a:ext uri="{FF2B5EF4-FFF2-40B4-BE49-F238E27FC236}">
                <a16:creationId xmlns:a16="http://schemas.microsoft.com/office/drawing/2014/main" id="{628FD121-04AC-38B9-F641-222293406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957217"/>
              </p:ext>
            </p:extLst>
          </p:nvPr>
        </p:nvGraphicFramePr>
        <p:xfrm>
          <a:off x="720759" y="2209800"/>
          <a:ext cx="7699339" cy="368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 Rates</a:t>
            </a:r>
          </a:p>
        </p:txBody>
      </p:sp>
      <p:graphicFrame>
        <p:nvGraphicFramePr>
          <p:cNvPr id="67649" name="Rectangle 3">
            <a:extLst>
              <a:ext uri="{FF2B5EF4-FFF2-40B4-BE49-F238E27FC236}">
                <a16:creationId xmlns:a16="http://schemas.microsoft.com/office/drawing/2014/main" id="{55CE00BF-C964-1D75-B07D-A123D306C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606627"/>
              </p:ext>
            </p:extLst>
          </p:nvPr>
        </p:nvGraphicFramePr>
        <p:xfrm>
          <a:off x="1600200" y="1447800"/>
          <a:ext cx="6591985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8F0993-1F08-B544-B3F7-7B1375E40F0E}"/>
              </a:ext>
            </a:extLst>
          </p:cNvPr>
          <p:cNvSpPr txBox="1"/>
          <p:nvPr/>
        </p:nvSpPr>
        <p:spPr>
          <a:xfrm>
            <a:off x="2667000" y="2514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Infuse remainder over 2-4hrs. No more than 4 hours total. Use Nursing Judgement!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30" name="Rectangle 8412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Adverse Transfusion Reactions </a:t>
            </a:r>
          </a:p>
        </p:txBody>
      </p:sp>
      <p:sp>
        <p:nvSpPr>
          <p:cNvPr id="8413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4132" name="Rectangle 8413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133" name="Rectangle 3">
            <a:extLst>
              <a:ext uri="{FF2B5EF4-FFF2-40B4-BE49-F238E27FC236}">
                <a16:creationId xmlns:a16="http://schemas.microsoft.com/office/drawing/2014/main" id="{1529AA70-0F24-F7B9-1467-8528ECA1B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180560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172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33" name="Picture 45132" descr="Test tubes with samples on a test tube rack">
            <a:extLst>
              <a:ext uri="{FF2B5EF4-FFF2-40B4-BE49-F238E27FC236}">
                <a16:creationId xmlns:a16="http://schemas.microsoft.com/office/drawing/2014/main" id="{490D9C9F-717A-6804-E860-B9830C12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04" r="18639" b="-1"/>
          <a:stretch/>
        </p:blipFill>
        <p:spPr>
          <a:xfrm>
            <a:off x="3364167" y="10"/>
            <a:ext cx="5779833" cy="6857990"/>
          </a:xfrm>
          <a:prstGeom prst="rect">
            <a:avLst/>
          </a:prstGeom>
        </p:spPr>
      </p:pic>
      <p:sp useBgFill="1">
        <p:nvSpPr>
          <p:cNvPr id="45135" name="Freeform: Shape 45134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6127684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43" y="624110"/>
            <a:ext cx="3467967" cy="899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Program Goals and Objectives</a:t>
            </a:r>
          </a:p>
        </p:txBody>
      </p:sp>
      <p:sp>
        <p:nvSpPr>
          <p:cNvPr id="45136" name="Rectangle 45135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98859" y="1676400"/>
            <a:ext cx="3469411" cy="4234822"/>
          </a:xfrm>
        </p:spPr>
        <p:txBody>
          <a:bodyPr>
            <a:normAutofit/>
          </a:bodyPr>
          <a:lstStyle/>
          <a:p>
            <a:r>
              <a:rPr lang="en-US" altLang="en-US" dirty="0"/>
              <a:t>To ensure a safe blood transfusion process by:</a:t>
            </a:r>
          </a:p>
          <a:p>
            <a:pPr lvl="1"/>
            <a:r>
              <a:rPr lang="en-US" altLang="en-US" dirty="0"/>
              <a:t>Implementing a system to prevent blood administration errors from occurring</a:t>
            </a:r>
          </a:p>
          <a:p>
            <a:pPr lvl="1"/>
            <a:r>
              <a:rPr lang="en-US" altLang="en-US" dirty="0"/>
              <a:t>Identifying potential errors and/or near misses </a:t>
            </a:r>
          </a:p>
          <a:p>
            <a:pPr lvl="1"/>
            <a:r>
              <a:rPr lang="en-US" altLang="en-US" dirty="0"/>
              <a:t>Reducing the untoward effects of adverse transfusion reactions if they do occur</a:t>
            </a:r>
          </a:p>
          <a:p>
            <a:endParaRPr lang="en-US" altLang="en-US" dirty="0"/>
          </a:p>
        </p:txBody>
      </p:sp>
      <p:pic>
        <p:nvPicPr>
          <p:cNvPr id="2" name="Graphic 1" descr="Bats outline">
            <a:extLst>
              <a:ext uri="{FF2B5EF4-FFF2-40B4-BE49-F238E27FC236}">
                <a16:creationId xmlns:a16="http://schemas.microsoft.com/office/drawing/2014/main" id="{5B4C8DAD-9F14-3658-FD1E-1E43D7DB5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3016" y="4572000"/>
            <a:ext cx="3810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30" name="Rectangle 8412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Adverse Transfusion Reactions </a:t>
            </a:r>
          </a:p>
        </p:txBody>
      </p:sp>
      <p:sp>
        <p:nvSpPr>
          <p:cNvPr id="8413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4132" name="Rectangle 8413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133" name="Rectangle 3">
            <a:extLst>
              <a:ext uri="{FF2B5EF4-FFF2-40B4-BE49-F238E27FC236}">
                <a16:creationId xmlns:a16="http://schemas.microsoft.com/office/drawing/2014/main" id="{1529AA70-0F24-F7B9-1467-8528ECA1B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831396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9218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30" name="Rectangle 8412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Adverse Transfusion Reactions </a:t>
            </a:r>
          </a:p>
        </p:txBody>
      </p:sp>
      <p:sp>
        <p:nvSpPr>
          <p:cNvPr id="8413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4132" name="Rectangle 8413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133" name="Rectangle 3">
            <a:extLst>
              <a:ext uri="{FF2B5EF4-FFF2-40B4-BE49-F238E27FC236}">
                <a16:creationId xmlns:a16="http://schemas.microsoft.com/office/drawing/2014/main" id="{1529AA70-0F24-F7B9-1467-8528ECA1B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996827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4421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5" name="Rectangle 20574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576" name="Group 20575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20577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88" name="Group 20587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20589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 Transfusion Reaction Nursing Care</a:t>
            </a:r>
          </a:p>
        </p:txBody>
      </p:sp>
      <p:sp>
        <p:nvSpPr>
          <p:cNvPr id="20590" name="Rectangle 20589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9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0592" name="Picture 20591" descr="People holding hands">
            <a:extLst>
              <a:ext uri="{FF2B5EF4-FFF2-40B4-BE49-F238E27FC236}">
                <a16:creationId xmlns:a16="http://schemas.microsoft.com/office/drawing/2014/main" id="{C9DBA299-D5ED-CDEB-9D27-D788341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032" r="26870" b="-2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828643" y="2133600"/>
            <a:ext cx="3799814" cy="377762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STOP THE TRANSFUSION AND STAY WITH THE PATIENT</a:t>
            </a:r>
          </a:p>
          <a:p>
            <a:r>
              <a:rPr lang="en-US" altLang="en-US" u="sng" dirty="0"/>
              <a:t>HAVE SOMEONE </a:t>
            </a:r>
            <a:r>
              <a:rPr lang="en-US" altLang="en-US" dirty="0"/>
              <a:t>Notify or call the Physician</a:t>
            </a:r>
          </a:p>
          <a:p>
            <a:r>
              <a:rPr lang="en-US" altLang="en-US" dirty="0"/>
              <a:t>KEEP VEIN OPEN WITH NS</a:t>
            </a:r>
          </a:p>
          <a:p>
            <a:r>
              <a:rPr lang="en-US" altLang="en-US" dirty="0"/>
              <a:t>Fill out reaction form</a:t>
            </a:r>
          </a:p>
          <a:p>
            <a:r>
              <a:rPr lang="en-US" altLang="en-US" dirty="0"/>
              <a:t>EMERGENCY CARE AS NEEDED</a:t>
            </a:r>
          </a:p>
          <a:p>
            <a:pPr lvl="1"/>
            <a:r>
              <a:rPr lang="en-US" altLang="en-US" b="1" dirty="0"/>
              <a:t>Notify Lab ASAP</a:t>
            </a:r>
          </a:p>
          <a:p>
            <a:pPr lvl="1"/>
            <a:r>
              <a:rPr lang="en-US" b="1" i="0" dirty="0">
                <a:solidFill>
                  <a:srgbClr val="232323"/>
                </a:solidFill>
                <a:effectLst/>
                <a:latin typeface="tahoma" panose="020B0604030504040204" pitchFamily="34" charset="0"/>
              </a:rPr>
              <a:t>Place the blood bag (even if it's empty), attached IV fluids, and administration set with the related forms and labels in a laboratory biohazard transport bag for the lab to collect.</a:t>
            </a:r>
          </a:p>
          <a:p>
            <a:pPr lvl="1"/>
            <a:endParaRPr lang="en-US" altLang="en-US" b="1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Graphic 1" descr="Bats outline">
            <a:extLst>
              <a:ext uri="{FF2B5EF4-FFF2-40B4-BE49-F238E27FC236}">
                <a16:creationId xmlns:a16="http://schemas.microsoft.com/office/drawing/2014/main" id="{51EFD2FB-D3A0-B9DD-8A4A-43ABB6AB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9663" y="5935315"/>
            <a:ext cx="629310" cy="6293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9" name="Rectangle 2462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Additional Transfusion Reaction Protocols</a:t>
            </a:r>
          </a:p>
        </p:txBody>
      </p:sp>
      <p:sp>
        <p:nvSpPr>
          <p:cNvPr id="24630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4631" name="Rectangle 24630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632" name="Rectangle 3">
            <a:extLst>
              <a:ext uri="{FF2B5EF4-FFF2-40B4-BE49-F238E27FC236}">
                <a16:creationId xmlns:a16="http://schemas.microsoft.com/office/drawing/2014/main" id="{911E9B8E-AEC2-2AE3-605E-B2A313B9D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507233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96" name="Rectangle 69695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697" name="Group 69696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69698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9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0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1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2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3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4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5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6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7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8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9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9817" y="1159566"/>
            <a:ext cx="2747204" cy="4568264"/>
          </a:xfrm>
        </p:spPr>
        <p:txBody>
          <a:bodyPr anchor="ctr"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Filters</a:t>
            </a:r>
          </a:p>
        </p:txBody>
      </p:sp>
      <p:sp>
        <p:nvSpPr>
          <p:cNvPr id="69710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5670183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77982" y="1286934"/>
            <a:ext cx="3969327" cy="4284134"/>
          </a:xfrm>
        </p:spPr>
        <p:txBody>
          <a:bodyPr anchor="ctr"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Filters must be used for all blood products e.g.: PRBCs, Platelets, FFP, cryoprecipitate</a:t>
            </a:r>
          </a:p>
          <a:p>
            <a:r>
              <a:rPr lang="en-US" altLang="en-US">
                <a:solidFill>
                  <a:srgbClr val="FFFFFF"/>
                </a:solidFill>
              </a:rPr>
              <a:t>One filter per unit</a:t>
            </a:r>
          </a:p>
          <a:p>
            <a:pPr marL="0" indent="0"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84" name="Group 101483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01485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6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7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8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9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0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1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2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3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6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86" name="Group 101485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01487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0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1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2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3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4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5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6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7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8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9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0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88" name="Rectangle 101487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489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01490" name="Rectangle 101489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491" name="Group 101490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01492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3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4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2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5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4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5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6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7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8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9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0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32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5670183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0411" y="1318590"/>
            <a:ext cx="382661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400">
                <a:solidFill>
                  <a:srgbClr val="FFFFFF"/>
                </a:solidFill>
              </a:rPr>
              <a:t>Documentation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784024" y="804334"/>
            <a:ext cx="2756725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All documentation will be performed in the EHR (Cerner)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Use </a:t>
            </a:r>
            <a:r>
              <a:rPr lang="en-US" altLang="en-US" b="1" dirty="0">
                <a:solidFill>
                  <a:schemeClr val="tx1"/>
                </a:solidFill>
              </a:rPr>
              <a:t>Transfusion Reaction Report Form </a:t>
            </a:r>
            <a:r>
              <a:rPr lang="en-US" altLang="en-US" dirty="0">
                <a:solidFill>
                  <a:schemeClr val="tx1"/>
                </a:solidFill>
              </a:rPr>
              <a:t>when a reaction identified.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7933-513C-BA0F-9F01-6A0E72AD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BTNN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47F974-36EA-232C-222F-B22852D0C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219200"/>
            <a:ext cx="3915738" cy="4616450"/>
          </a:xfrm>
        </p:spPr>
      </p:pic>
    </p:spTree>
    <p:extLst>
      <p:ext uri="{BB962C8B-B14F-4D97-AF65-F5344CB8AC3E}">
        <p14:creationId xmlns:p14="http://schemas.microsoft.com/office/powerpoint/2010/main" val="2833425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E293-0D67-B260-3766-93C33275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76200"/>
            <a:ext cx="6589199" cy="14478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 up blood, go to bedside with second nurse.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Interactive View/I&amp;O &gt; Adult Lines-Devices &gt; Blood Product Transfusion.</a:t>
            </a:r>
            <a:br>
              <a:rPr lang="en-US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enter IV site checks, Vital Signs, Blood Administration, &amp; Rate changes all from this section.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75833A-1FD0-C375-C635-10D400B00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524000"/>
            <a:ext cx="7315200" cy="4311650"/>
          </a:xfrm>
          <a:prstGeom prst="rect">
            <a:avLst/>
          </a:prstGeom>
        </p:spPr>
      </p:pic>
      <p:pic>
        <p:nvPicPr>
          <p:cNvPr id="6" name="Graphic 5" descr="Bats outline">
            <a:extLst>
              <a:ext uri="{FF2B5EF4-FFF2-40B4-BE49-F238E27FC236}">
                <a16:creationId xmlns:a16="http://schemas.microsoft.com/office/drawing/2014/main" id="{046ED234-709C-E7F8-A739-F8CA14476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7400" y="1676400"/>
            <a:ext cx="239435" cy="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4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8A29-F834-8868-BA4E-D500398C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442690"/>
          </a:xfrm>
        </p:spPr>
        <p:txBody>
          <a:bodyPr>
            <a:normAutofit fontScale="90000"/>
          </a:bodyPr>
          <a:lstStyle/>
          <a:p>
            <a:r>
              <a:rPr lang="en-US" sz="2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 in information.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765297-ECF4-7D4F-BBA2-30D2BCCB8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202" y="1327254"/>
            <a:ext cx="5522398" cy="45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09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355B-C921-3C67-26F3-7B244D4D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CLICK in light grey square to start entering in information at the bedside with second license person.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Content Placeholder 3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C8B47D08-43FA-A542-9CA7-9DEA6915E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1" y="1456324"/>
            <a:ext cx="5258556" cy="44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2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10" name="Group 16400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6384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2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3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4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4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6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8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15" name="Group 16401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6401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1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2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23" name="Rectangle 16402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024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64025" name="Rectangle 164024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26" name="Rectangle 164025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58343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09" y="967417"/>
            <a:ext cx="3960345" cy="235255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700" dirty="0">
                <a:solidFill>
                  <a:srgbClr val="FEFFFF"/>
                </a:solidFill>
              </a:rPr>
              <a:t>THE TRANSFUSION OF </a:t>
            </a:r>
            <a:br>
              <a:rPr lang="en-US" altLang="en-US" sz="2700" dirty="0">
                <a:solidFill>
                  <a:srgbClr val="FEFFFF"/>
                </a:solidFill>
              </a:rPr>
            </a:br>
            <a:r>
              <a:rPr lang="en-US" altLang="en-US" sz="2700" dirty="0">
                <a:solidFill>
                  <a:srgbClr val="FEFFFF"/>
                </a:solidFill>
              </a:rPr>
              <a:t>BLOOD AND BLOOD COMPONENTS</a:t>
            </a:r>
            <a:br>
              <a:rPr lang="en-US" altLang="en-US" sz="2700" dirty="0">
                <a:solidFill>
                  <a:srgbClr val="FEFFFF"/>
                </a:solidFill>
              </a:rPr>
            </a:br>
            <a:endParaRPr lang="en-US" altLang="en-US" sz="2700" dirty="0">
              <a:solidFill>
                <a:srgbClr val="FEFFFF"/>
              </a:solidFill>
            </a:endParaRPr>
          </a:p>
        </p:txBody>
      </p:sp>
      <p:sp>
        <p:nvSpPr>
          <p:cNvPr id="164027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160904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E4F6E-03F4-3996-0DBD-F56A9C562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58" y="2908071"/>
            <a:ext cx="3115313" cy="103584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7D33-CE3E-1E43-44FD-FB35C3D1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/>
          <a:lstStyle/>
          <a:p>
            <a:r>
              <a:rPr lang="en-US" dirty="0" err="1"/>
              <a:t>Doucumentation</a:t>
            </a:r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C40ED0FF-2DFD-DBC0-B381-B537B81CC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6015309" cy="438785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FAC2949-A83B-C732-DAF0-5C239FEB5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84" y="2232025"/>
            <a:ext cx="2439169" cy="31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9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2B1F-0E32-D06B-AB58-575EEF18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001100"/>
            <a:ext cx="6589199" cy="903899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 Witnessed By.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(Second Nurse)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A35E76-19C7-FFA4-5551-5C0A8DBD9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116" y="1447801"/>
            <a:ext cx="7922284" cy="44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7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23B9-0342-D9AE-820C-EE4C7D3C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4AB7D7EC-EAB0-74BA-E5A9-D0B7DF346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64555"/>
            <a:ext cx="6591300" cy="2994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DDA9F-4AE9-01DB-1185-D0F40EB68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15" y="4259356"/>
            <a:ext cx="6534785" cy="259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60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39F7-6DE7-BF97-9DDA-A2AEBAD1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18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Witness signs. </a:t>
            </a:r>
            <a:br>
              <a:rPr lang="en-US" sz="2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entered/witnessed information then turns black.</a:t>
            </a:r>
            <a:r>
              <a:rPr lang="en-US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C376EAE-A01D-837F-4019-87DB0C134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3686689" cy="3096057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B77FC3E-BCE4-4E22-3468-67324B7E2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90800"/>
            <a:ext cx="4688957" cy="3417982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FF58FAF-06A9-F2B7-46F3-C27EC51A2486}"/>
              </a:ext>
            </a:extLst>
          </p:cNvPr>
          <p:cNvSpPr/>
          <p:nvPr/>
        </p:nvSpPr>
        <p:spPr>
          <a:xfrm>
            <a:off x="7010400" y="1721755"/>
            <a:ext cx="791089" cy="15548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0425-1AF8-A9DB-5B26-90AB229C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area to enter Vital signs, Rate changes, and signs of transfusion reaction.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5D5204F-7C7D-D6A3-9709-D7F398E73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447800"/>
            <a:ext cx="6476019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5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A74D-AFC4-0357-1E31-321721C4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CLICK and create a time column for when you changed the rate. Add rate change, reaction comment, &amp; Vital signs.</a:t>
            </a:r>
            <a:r>
              <a:rPr lang="en-U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E9CC5A50-8201-F540-C61B-4F66946C4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79933"/>
            <a:ext cx="4748012" cy="44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10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9C40-CB84-121E-F535-14365991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Stop Time, Reactions, and Patient’s Response after infusion is complete. (&lt;4hrs from time when released from Blood Bank)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D76B50AA-0F59-5A36-6327-FF6B4D20F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14328"/>
            <a:ext cx="6339113" cy="41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23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DBD8-D902-6B99-E899-41BAFA11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3378"/>
            <a:ext cx="6589199" cy="919622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*****Reminder***** 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the rate of the NS 250ml flush bag to </a:t>
            </a:r>
            <a:r>
              <a:rPr lang="en-US" sz="1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0ml/</a:t>
            </a:r>
            <a:r>
              <a:rPr lang="en-US" sz="16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  <a:r>
              <a:rPr lang="en-US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you start the blood and back to KVO after the blood is stopped.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552B9D-868C-9DD5-622F-5B92D53E2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90" y="1215745"/>
            <a:ext cx="2276475" cy="1970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7F2DE-0859-8FB2-D4B4-78A7DF33C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440" y="1215745"/>
            <a:ext cx="3544969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9EC47-0DC1-E4A7-99D6-8D0EEFE91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14887"/>
            <a:ext cx="8030210" cy="1990725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16EF614-B3BA-0452-8658-1350CF4A152D}"/>
              </a:ext>
            </a:extLst>
          </p:cNvPr>
          <p:cNvCxnSpPr>
            <a:cxnSpLocks/>
          </p:cNvCxnSpPr>
          <p:nvPr/>
        </p:nvCxnSpPr>
        <p:spPr>
          <a:xfrm>
            <a:off x="1828800" y="3185771"/>
            <a:ext cx="1409065" cy="101509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B61CB6A-42DB-DF04-660C-DC8719EDCF6E}"/>
              </a:ext>
            </a:extLst>
          </p:cNvPr>
          <p:cNvCxnSpPr/>
          <p:nvPr/>
        </p:nvCxnSpPr>
        <p:spPr>
          <a:xfrm rot="16200000" flipH="1">
            <a:off x="6781800" y="3657600"/>
            <a:ext cx="1143000" cy="6858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54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A02C-7359-097E-96DC-8CC77DC8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Are we using this form?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CC604B-4952-CD63-F39F-9D41FBA56FB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1775311"/>
              </p:ext>
            </p:extLst>
          </p:nvPr>
        </p:nvGraphicFramePr>
        <p:xfrm>
          <a:off x="1943100" y="2136775"/>
          <a:ext cx="319722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Content Placeholder 8" descr="A medical form with text&#10;&#10;Description automatically generated">
            <a:extLst>
              <a:ext uri="{FF2B5EF4-FFF2-40B4-BE49-F238E27FC236}">
                <a16:creationId xmlns:a16="http://schemas.microsoft.com/office/drawing/2014/main" id="{8656138A-5627-AA0B-AE61-7D218A5CC8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1447800"/>
            <a:ext cx="3197225" cy="4648200"/>
          </a:xfrm>
        </p:spPr>
      </p:pic>
    </p:spTree>
    <p:extLst>
      <p:ext uri="{BB962C8B-B14F-4D97-AF65-F5344CB8AC3E}">
        <p14:creationId xmlns:p14="http://schemas.microsoft.com/office/powerpoint/2010/main" val="3718063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06" name="Group 73905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73907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08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09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0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1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2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3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4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5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6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7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8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920" name="Group 73919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73921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2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3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4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5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6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7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8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9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0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1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2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934" name="Rectangle 73933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936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724" y="624109"/>
            <a:ext cx="1865376" cy="56149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200"/>
              <a:t>Emergency Room Patients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5012" y="914399"/>
            <a:ext cx="5103447" cy="27432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dirty="0"/>
              <a:t>All Documentation will be done in the EHR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If patient is transferred while still receiving blood, the chart copy of the Transfusion Unit Tag attached to the unit should stay with the unit infusing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06405-5739-3A60-63DC-40EF04E5F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70" y="4409080"/>
            <a:ext cx="5158216" cy="17151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41" name="Group 16494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648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42" name="Group 16494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648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943" name="Rectangle 16494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944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64945" name="Rectangle 164944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46" name="Rectangle 164945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58343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09" y="967417"/>
            <a:ext cx="396034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altLang="en-US" sz="2200" dirty="0">
                <a:solidFill>
                  <a:srgbClr val="FEFFFF"/>
                </a:solidFill>
              </a:rPr>
            </a:br>
            <a:br>
              <a:rPr lang="en-US" altLang="en-US" sz="2200" dirty="0">
                <a:solidFill>
                  <a:srgbClr val="FEFFFF"/>
                </a:solidFill>
              </a:rPr>
            </a:br>
            <a:r>
              <a:rPr lang="en-US" sz="31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 transfusion of blood and blood products can be a lifesaving procedure, but it carries risks.</a:t>
            </a:r>
            <a:endParaRPr lang="en-US" altLang="en-US" sz="3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947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160904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C18E0-4E5B-73CF-137E-FACF5853A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58" y="2908071"/>
            <a:ext cx="3115313" cy="103584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35" name="Group 7383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7373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4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8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836" name="Group 7383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73752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8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3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37" name="Rectangle 738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838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94" y="624110"/>
            <a:ext cx="347510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Emergency Room Patients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941909" y="2040467"/>
            <a:ext cx="3477885" cy="3870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/>
              <a:t>Appropriate data relayed to receiving nurse</a:t>
            </a:r>
          </a:p>
          <a:p>
            <a:r>
              <a:rPr lang="en-US" altLang="en-US" b="1" i="1" u="sng"/>
              <a:t>Document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06405-5739-3A60-63DC-40EF04E5F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07" y="2776737"/>
            <a:ext cx="3000986" cy="9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0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1" name="Rectangle 65550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Transfusion Unit Tag</a:t>
            </a:r>
            <a:br>
              <a:rPr lang="en-US" altLang="en-US" sz="2400">
                <a:solidFill>
                  <a:schemeClr val="bg1"/>
                </a:solidFill>
              </a:rPr>
            </a:b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555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65553" name="Rectangle 6555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554" name="Rectangle 3">
            <a:extLst>
              <a:ext uri="{FF2B5EF4-FFF2-40B4-BE49-F238E27FC236}">
                <a16:creationId xmlns:a16="http://schemas.microsoft.com/office/drawing/2014/main" id="{D04A2E4C-9DFC-46FE-3203-7F57DC96A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847306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21" name="Group 7582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7582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834" name="Group 7583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7583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847" name="Rectangle 7584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84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75849" name="Rectangle 75848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50" name="Rectangle 75849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58343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09" y="967417"/>
            <a:ext cx="396034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altLang="en-US" sz="3000">
                <a:solidFill>
                  <a:srgbClr val="FEFFFF"/>
                </a:solidFill>
              </a:rPr>
            </a:br>
            <a:br>
              <a:rPr lang="en-US" altLang="en-US" sz="3000">
                <a:solidFill>
                  <a:srgbClr val="FEFFFF"/>
                </a:solidFill>
              </a:rPr>
            </a:br>
            <a:br>
              <a:rPr lang="en-US" altLang="en-US" sz="3000">
                <a:solidFill>
                  <a:srgbClr val="FEFFFF"/>
                </a:solidFill>
              </a:rPr>
            </a:br>
            <a:br>
              <a:rPr lang="en-US" altLang="en-US" sz="3000">
                <a:solidFill>
                  <a:srgbClr val="FEFFFF"/>
                </a:solidFill>
              </a:rPr>
            </a:br>
            <a:br>
              <a:rPr lang="en-US" altLang="en-US" sz="3000">
                <a:solidFill>
                  <a:srgbClr val="FEFFFF"/>
                </a:solidFill>
              </a:rPr>
            </a:br>
            <a:r>
              <a:rPr lang="en-US" altLang="en-US" sz="3000">
                <a:solidFill>
                  <a:srgbClr val="FEFFFF"/>
                </a:solidFill>
              </a:rPr>
              <a:t>OPERATING ROOM patients receiving blood  follow the same protocols</a:t>
            </a:r>
          </a:p>
        </p:txBody>
      </p:sp>
      <p:sp>
        <p:nvSpPr>
          <p:cNvPr id="75851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160904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86610-A8C2-1614-A94B-95EBE9D20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58" y="2908071"/>
            <a:ext cx="3115313" cy="103584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776" name="Rectangle 160775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r>
              <a:rPr lang="en-US" altLang="en-US" sz="2500" dirty="0">
                <a:solidFill>
                  <a:schemeClr val="tx2">
                    <a:lumMod val="75000"/>
                  </a:schemeClr>
                </a:solidFill>
              </a:rPr>
              <a:t>Miscellaneous </a:t>
            </a:r>
          </a:p>
        </p:txBody>
      </p:sp>
      <p:sp>
        <p:nvSpPr>
          <p:cNvPr id="160823" name="Rectangle 160822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0824" name="Straight Connector 160823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825" name="Group 160824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60783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2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5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6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7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8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9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90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91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27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28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94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829" name="Rectangle 3"/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5382492"/>
          </a:xfrm>
        </p:spPr>
        <p:txBody>
          <a:bodyPr anchor="ctr">
            <a:normAutofit fontScale="92500" lnSpcReduction="20000"/>
          </a:bodyPr>
          <a:lstStyle/>
          <a:p>
            <a:pPr lvl="1">
              <a:buFontTx/>
              <a:buNone/>
            </a:pP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Do not delay giving blood for a MTP to draw labs (type/cross or type/screen). Draw first if possible, however may skip if MTP activated. </a:t>
            </a:r>
          </a:p>
          <a:p>
            <a:pPr lvl="1"/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Call lab if you suspect a MTP may be needed so they can be at the bedside for lab draws.</a:t>
            </a:r>
          </a:p>
          <a:p>
            <a:pPr lvl="1"/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Type and Screen is done on admission for Platelets and Plasma. </a:t>
            </a:r>
          </a:p>
          <a:p>
            <a:pPr lvl="2"/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Both products requires filters for infusion</a:t>
            </a:r>
          </a:p>
          <a:p>
            <a:pPr lvl="1"/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Do not accept blood tubes from EMS. Bedside staff collects blood in the pt room then labels it at the bedside with 2 patient identifiers. </a:t>
            </a:r>
          </a:p>
          <a:p>
            <a:pPr lvl="1"/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Pt labels are now being printed in registration with armbands. Use those labels at the bedside to label specimens until lab stickers can be printed.</a:t>
            </a:r>
          </a:p>
          <a:p>
            <a:pPr lvl="1">
              <a:buFontTx/>
              <a:buNone/>
            </a:pP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Tx/>
              <a:buNone/>
            </a:pPr>
            <a:endParaRPr lang="en-US" alt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54" name="Rectangle 185453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9" y="990600"/>
            <a:ext cx="3352919" cy="3029344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solidFill>
                  <a:schemeClr val="bg1"/>
                </a:solidFill>
              </a:rPr>
              <a:t>Un-crossmatched Blood For an Emergent Patient</a:t>
            </a:r>
          </a:p>
        </p:txBody>
      </p:sp>
      <p:sp>
        <p:nvSpPr>
          <p:cNvPr id="185455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85456" name="Rectangle 185455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5457" name="Rectangle 3">
            <a:extLst>
              <a:ext uri="{FF2B5EF4-FFF2-40B4-BE49-F238E27FC236}">
                <a16:creationId xmlns:a16="http://schemas.microsoft.com/office/drawing/2014/main" id="{75282AE7-97AA-8577-CA83-1BB4B0F41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661202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53" name="Group 17055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7048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8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8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8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8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9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9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9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9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9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9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8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554" name="Group 17055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7049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9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555" name="Rectangle 17055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0556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70557" name="Rectangle 170556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253" name="Picture 170252" descr="White utensils and bowls">
            <a:extLst>
              <a:ext uri="{FF2B5EF4-FFF2-40B4-BE49-F238E27FC236}">
                <a16:creationId xmlns:a16="http://schemas.microsoft.com/office/drawing/2014/main" id="{55DBEE5D-EA31-B45E-D275-1FB854F9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1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1909" y="2514600"/>
            <a:ext cx="6686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5000" dirty="0"/>
              <a:t>Disposal of  </a:t>
            </a:r>
            <a:r>
              <a:rPr lang="en-US" altLang="en-US" sz="5000" u="sng" dirty="0"/>
              <a:t>All </a:t>
            </a:r>
            <a:r>
              <a:rPr lang="en-US" altLang="en-US" sz="5000" dirty="0"/>
              <a:t>Transfusion Bags and Tubing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941909" y="4777379"/>
            <a:ext cx="6686550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tubing and spent bag are to be placed in a biohazard bag and disposed of properly.</a:t>
            </a:r>
          </a:p>
        </p:txBody>
      </p:sp>
      <p:grpSp>
        <p:nvGrpSpPr>
          <p:cNvPr id="170558" name="Group 170557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70518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59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20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60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61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62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63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64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65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66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67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68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569" name="Rectangle 170568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0570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Discharge after Transfusion</a:t>
            </a:r>
          </a:p>
        </p:txBody>
      </p:sp>
      <p:sp>
        <p:nvSpPr>
          <p:cNvPr id="11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r>
              <a:rPr lang="en-US" dirty="0"/>
              <a:t>Patient will receive blood transfusion discharge instruction sheet.</a:t>
            </a:r>
          </a:p>
        </p:txBody>
      </p:sp>
    </p:spTree>
    <p:extLst>
      <p:ext uri="{BB962C8B-B14F-4D97-AF65-F5344CB8AC3E}">
        <p14:creationId xmlns:p14="http://schemas.microsoft.com/office/powerpoint/2010/main" val="3730968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75D5-27C7-FB06-BCE6-973734A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273770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Following the link or scan the QR code for the Required Quiz.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3760D-5584-F862-BBD6-E85927DF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2133600"/>
            <a:ext cx="2737709" cy="3759253"/>
          </a:xfrm>
        </p:spPr>
        <p:txBody>
          <a:bodyPr>
            <a:normAutofit/>
          </a:bodyPr>
          <a:lstStyle/>
          <a:p>
            <a:r>
              <a:rPr lang="en-US" dirty="0"/>
              <a:t>https://forms.office.com/r/z5Kt9JkQTd</a:t>
            </a:r>
          </a:p>
        </p:txBody>
      </p:sp>
      <p:pic>
        <p:nvPicPr>
          <p:cNvPr id="5" name="Picture 4" descr="QR">
            <a:extLst>
              <a:ext uri="{FF2B5EF4-FFF2-40B4-BE49-F238E27FC236}">
                <a16:creationId xmlns:a16="http://schemas.microsoft.com/office/drawing/2014/main" id="{66073D77-7098-09F9-7859-D73EF29B8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57" y="658875"/>
            <a:ext cx="5215183" cy="5215183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ts outline">
            <a:extLst>
              <a:ext uri="{FF2B5EF4-FFF2-40B4-BE49-F238E27FC236}">
                <a16:creationId xmlns:a16="http://schemas.microsoft.com/office/drawing/2014/main" id="{B07081B5-3636-BA1B-594A-BD3BD067C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6200" y="3784626"/>
            <a:ext cx="4572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DD8EDF-49B2-F44D-4A93-4D28E0BA3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427" y="2286000"/>
            <a:ext cx="3762900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8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5" name="Group 16589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6589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909" name="Group 16590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6591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23" name="Rectangle 16592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592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65927" name="Rectangle 165926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29" name="Rectangle 165928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58343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09" y="967417"/>
            <a:ext cx="3960345" cy="39432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r>
              <a:rPr lang="en-US" sz="2700" b="0" i="0" dirty="0">
                <a:solidFill>
                  <a:schemeClr val="bg1"/>
                </a:solidFill>
                <a:effectLst/>
                <a:latin typeface="+mn-lt"/>
              </a:rPr>
              <a:t>Errors, such as the administration of the wrong blood to the wrong patient, can lead to long-term health problems and even death. Extreme caution is essential when preparing a patient to receive a blood transfusion.</a:t>
            </a:r>
            <a:br>
              <a:rPr lang="en-US" altLang="en-US" sz="2700" dirty="0">
                <a:solidFill>
                  <a:schemeClr val="bg1"/>
                </a:solidFill>
                <a:latin typeface="+mn-lt"/>
              </a:rPr>
            </a:br>
            <a:endParaRPr lang="en-US" altLang="en-US" sz="2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5931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160904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A5DEC-06C9-EC5A-0D24-D38B1AB67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58" y="2908071"/>
            <a:ext cx="3115313" cy="10358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5" name="Group 16589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6589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909" name="Group 16590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6591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23" name="Rectangle 16592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592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65927" name="Rectangle 165926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29" name="Rectangle 165928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58343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09" y="967417"/>
            <a:ext cx="3960345" cy="39432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r>
              <a:rPr lang="en-US" sz="2700" b="0" i="0" dirty="0">
                <a:solidFill>
                  <a:schemeClr val="bg1"/>
                </a:solidFill>
                <a:effectLst/>
                <a:latin typeface="+mn-lt"/>
              </a:rPr>
              <a:t>Following procedures that ensure accurate identification of the patient and verification of blood transfusion components can help prevent potentially fatal errors.</a:t>
            </a:r>
            <a:endParaRPr lang="en-US" altLang="en-US" sz="2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5931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160904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A5DEC-06C9-EC5A-0D24-D38B1AB67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58" y="2908071"/>
            <a:ext cx="3115313" cy="10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8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5" name="Group 16589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6589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909" name="Group 16590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6591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23" name="Rectangle 16592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592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65927" name="Rectangle 165926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29" name="Rectangle 165928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58343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09" y="967417"/>
            <a:ext cx="3960345" cy="39432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br>
              <a:rPr lang="en-US" altLang="en-US" sz="1900" dirty="0">
                <a:solidFill>
                  <a:srgbClr val="FEFFFF"/>
                </a:solidFill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+mn-lt"/>
              </a:rPr>
              <a:t>Keep in mind that the Centers for Medicare and Medicaid Services considers a blood incompatibility error a hospital-acquired condition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+mn-lt"/>
              </a:rPr>
              <a:t>because it can be reasonably prevented using a variety of best practices.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5931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160904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A5DEC-06C9-EC5A-0D24-D38B1AB67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58" y="2908071"/>
            <a:ext cx="3115313" cy="10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9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30" name="Rectangle 8412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chemeClr val="bg1"/>
                </a:solidFill>
                <a:effectLst/>
                <a:latin typeface="+mn-lt"/>
              </a:rPr>
              <a:t>Red blood cells (RBCs)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13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4132" name="Rectangle 8413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133" name="Rectangle 3">
            <a:extLst>
              <a:ext uri="{FF2B5EF4-FFF2-40B4-BE49-F238E27FC236}">
                <a16:creationId xmlns:a16="http://schemas.microsoft.com/office/drawing/2014/main" id="{1529AA70-0F24-F7B9-1467-8528ECA1B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016241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F4E25A5BA8454CBD660FE035594338" ma:contentTypeVersion="1" ma:contentTypeDescription="Create a new document." ma:contentTypeScope="" ma:versionID="c89275db93edc55d2bfbcf673e038d4f">
  <xsd:schema xmlns:xsd="http://www.w3.org/2001/XMLSchema" xmlns:xs="http://www.w3.org/2001/XMLSchema" xmlns:p="http://schemas.microsoft.com/office/2006/metadata/properties" xmlns:ns3="6586393f-1d96-44aa-948c-ba09b48c352d" targetNamespace="http://schemas.microsoft.com/office/2006/metadata/properties" ma:root="true" ma:fieldsID="9b0147b51a4fc3e067850ecb929563cd" ns3:_="">
    <xsd:import namespace="6586393f-1d96-44aa-948c-ba09b48c352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6393f-1d96-44aa-948c-ba09b48c352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923925-E893-477F-9DBA-14CC7BF853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89E629-F714-4B2E-A33E-8DBA4E10B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86393f-1d96-44aa-948c-ba09b48c3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780873-7E69-4D5F-88E0-17A47E498FA1}">
  <ds:schemaRefs>
    <ds:schemaRef ds:uri="http://purl.org/dc/terms/"/>
    <ds:schemaRef ds:uri="6586393f-1d96-44aa-948c-ba09b48c352d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6842</TotalTime>
  <Words>2224</Words>
  <Application>Microsoft Office PowerPoint</Application>
  <PresentationFormat>On-screen Show (4:3)</PresentationFormat>
  <Paragraphs>250</Paragraphs>
  <Slides>57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Century Gothic</vt:lpstr>
      <vt:lpstr>tahoma</vt:lpstr>
      <vt:lpstr>Times New Roman</vt:lpstr>
      <vt:lpstr>Wingdings 3</vt:lpstr>
      <vt:lpstr>Wisp</vt:lpstr>
      <vt:lpstr>    Transfusing Blood Safely</vt:lpstr>
      <vt:lpstr> Program Goals and Objectives</vt:lpstr>
      <vt:lpstr>Program Goals and Objectives</vt:lpstr>
      <vt:lpstr>THE TRANSFUSION OF  BLOOD AND BLOOD COMPONENTS </vt:lpstr>
      <vt:lpstr>  The transfusion of blood and blood products can be a lifesaving procedure, but it carries risks.</vt:lpstr>
      <vt:lpstr>      Errors, such as the administration of the wrong blood to the wrong patient, can lead to long-term health problems and even death. Extreme caution is essential when preparing a patient to receive a blood transfusion. </vt:lpstr>
      <vt:lpstr>      Following procedures that ensure accurate identification of the patient and verification of blood transfusion components can help prevent potentially fatal errors.</vt:lpstr>
      <vt:lpstr>      Keep in mind that the Centers for Medicare and Medicaid Services considers a blood incompatibility error a hospital-acquired condition because it can be reasonably prevented using a variety of best practices.</vt:lpstr>
      <vt:lpstr>Red blood cells (RBCs)</vt:lpstr>
      <vt:lpstr>Leukocyte-reduced RBCs</vt:lpstr>
      <vt:lpstr>Platelets</vt:lpstr>
      <vt:lpstr>Plasma</vt:lpstr>
      <vt:lpstr>Cryoprecipitate</vt:lpstr>
      <vt:lpstr> Equipment</vt:lpstr>
      <vt:lpstr>You received an order to Crossmatch a patient</vt:lpstr>
      <vt:lpstr>Obtain Informed Consent</vt:lpstr>
      <vt:lpstr>Patient Transfusion Awareness</vt:lpstr>
      <vt:lpstr>Patient Preparation Before Retrieving Blood From the Lab</vt:lpstr>
      <vt:lpstr>Acquisition of Blood</vt:lpstr>
      <vt:lpstr>Acquisition of Blood Cont.</vt:lpstr>
      <vt:lpstr>Acquisition of Blood Cont.</vt:lpstr>
      <vt:lpstr>Form Update</vt:lpstr>
      <vt:lpstr>PowerPoint Presentation</vt:lpstr>
      <vt:lpstr>Blood Administration Must Be’s</vt:lpstr>
      <vt:lpstr>Bedside Patient Identification</vt:lpstr>
      <vt:lpstr>Bedside Patient ID</vt:lpstr>
      <vt:lpstr>Patient’s Blood Bank Bands and  Patient Identification Arm Bands</vt:lpstr>
      <vt:lpstr>Flow Rates</vt:lpstr>
      <vt:lpstr>Adverse Transfusion Reactions </vt:lpstr>
      <vt:lpstr>Adverse Transfusion Reactions </vt:lpstr>
      <vt:lpstr>Adverse Transfusion Reactions </vt:lpstr>
      <vt:lpstr> Transfusion Reaction Nursing Care</vt:lpstr>
      <vt:lpstr>Additional Transfusion Reaction Protocols</vt:lpstr>
      <vt:lpstr>Filters</vt:lpstr>
      <vt:lpstr>Documentation</vt:lpstr>
      <vt:lpstr>BTNN</vt:lpstr>
      <vt:lpstr>Pick up blood, go to bedside with second nurse. Go to Interactive View/I&amp;O &gt; Adult Lines-Devices &gt; Blood Product Transfusion. You can enter IV site checks, Vital Signs, Blood Administration, &amp; Rate changes all from this section.  </vt:lpstr>
      <vt:lpstr>Fill in information. </vt:lpstr>
      <vt:lpstr>Double CLICK in light grey square to start entering in information at the bedside with second license person. </vt:lpstr>
      <vt:lpstr>Doucumentation</vt:lpstr>
      <vt:lpstr>Insert Witnessed By. (Second Nurse)</vt:lpstr>
      <vt:lpstr>PowerPoint Presentation</vt:lpstr>
      <vt:lpstr>Witness signs.  The entered/witnessed information then turns black.   </vt:lpstr>
      <vt:lpstr> Use this area to enter Vital signs, Rate changes, and signs of transfusion reaction. </vt:lpstr>
      <vt:lpstr>Right CLICK and create a time column for when you changed the rate. Add rate change, reaction comment, &amp; Vital signs. </vt:lpstr>
      <vt:lpstr>Document Stop Time, Reactions, and Patient’s Response after infusion is complete. (&lt;4hrs from time when released from Blood Bank) </vt:lpstr>
      <vt:lpstr>*****Reminder*****  Change the rate of the NS 250ml flush bag to 0ml/hr when you start the blood and back to KVO after the blood is stopped. </vt:lpstr>
      <vt:lpstr>Poll: Are we using this form?</vt:lpstr>
      <vt:lpstr>Emergency Room Patients</vt:lpstr>
      <vt:lpstr>Emergency Room Patients</vt:lpstr>
      <vt:lpstr>Transfusion Unit Tag </vt:lpstr>
      <vt:lpstr>     OPERATING ROOM patients receiving blood  follow the same protocols</vt:lpstr>
      <vt:lpstr>Miscellaneous </vt:lpstr>
      <vt:lpstr>Un-crossmatched Blood For an Emergent Patient</vt:lpstr>
      <vt:lpstr>Disposal of  All Transfusion Bags and Tubing</vt:lpstr>
      <vt:lpstr>Discharge after Transfusion</vt:lpstr>
      <vt:lpstr>Following the link or scan the QR code for the Required Quiz.</vt:lpstr>
    </vt:vector>
  </TitlesOfParts>
  <Company>A1 Washer and Dryer Rental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Transfusing Blood Safely</dc:title>
  <dc:creator>Marie Breakiron</dc:creator>
  <cp:lastModifiedBy>Zack Ford</cp:lastModifiedBy>
  <cp:revision>60</cp:revision>
  <cp:lastPrinted>2024-12-02T17:58:06Z</cp:lastPrinted>
  <dcterms:created xsi:type="dcterms:W3CDTF">2005-11-20T20:21:41Z</dcterms:created>
  <dcterms:modified xsi:type="dcterms:W3CDTF">2025-01-07T21:24:46Z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0x01010003F4E25A5BA8454CBD660FE035594338</vt:lpwstr>
  </property>
</Properties>
</file>